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5" r:id="rId4"/>
    <p:sldId id="260" r:id="rId5"/>
    <p:sldId id="267" r:id="rId6"/>
    <p:sldId id="268" r:id="rId7"/>
    <p:sldId id="269" r:id="rId8"/>
    <p:sldId id="270" r:id="rId9"/>
    <p:sldId id="271" r:id="rId10"/>
    <p:sldId id="278" r:id="rId11"/>
    <p:sldId id="266" r:id="rId12"/>
    <p:sldId id="273" r:id="rId13"/>
    <p:sldId id="274" r:id="rId14"/>
    <p:sldId id="275" r:id="rId15"/>
    <p:sldId id="277" r:id="rId16"/>
    <p:sldId id="276" r:id="rId17"/>
    <p:sldId id="272" r:id="rId18"/>
    <p:sldId id="280" r:id="rId19"/>
    <p:sldId id="281" r:id="rId20"/>
    <p:sldId id="282" r:id="rId21"/>
    <p:sldId id="284" r:id="rId22"/>
    <p:sldId id="279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285" r:id="rId40"/>
    <p:sldId id="303" r:id="rId41"/>
    <p:sldId id="304" r:id="rId42"/>
    <p:sldId id="305" r:id="rId43"/>
    <p:sldId id="307" r:id="rId44"/>
    <p:sldId id="302" r:id="rId45"/>
    <p:sldId id="308" r:id="rId46"/>
    <p:sldId id="310" r:id="rId47"/>
    <p:sldId id="311" r:id="rId48"/>
    <p:sldId id="312" r:id="rId49"/>
    <p:sldId id="313" r:id="rId50"/>
    <p:sldId id="314" r:id="rId51"/>
    <p:sldId id="309" r:id="rId52"/>
    <p:sldId id="316" r:id="rId53"/>
    <p:sldId id="315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326" r:id="rId63"/>
    <p:sldId id="327" r:id="rId64"/>
    <p:sldId id="264" r:id="rId65"/>
    <p:sldId id="262" r:id="rId66"/>
    <p:sldId id="317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C6D9F1"/>
    <a:srgbClr val="B9C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A4BB14-F632-4826-BBF8-773489A1FA68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5F24315-9B00-4EE0-A92F-FE2880461A50}">
      <dgm:prSet phldrT="[Text]"/>
      <dgm:spPr/>
      <dgm:t>
        <a:bodyPr/>
        <a:lstStyle/>
        <a:p>
          <a:r>
            <a:rPr lang="en-GB" dirty="0" smtClean="0"/>
            <a:t>Factors affecting resistance</a:t>
          </a:r>
          <a:endParaRPr lang="en-GB" dirty="0"/>
        </a:p>
      </dgm:t>
    </dgm:pt>
    <dgm:pt modelId="{DFAE6BF8-2939-4845-BB33-FA6AEB4865CB}" type="parTrans" cxnId="{06C34471-BD7C-4435-98C3-E1B68F6970DD}">
      <dgm:prSet/>
      <dgm:spPr/>
      <dgm:t>
        <a:bodyPr/>
        <a:lstStyle/>
        <a:p>
          <a:endParaRPr lang="en-GB"/>
        </a:p>
      </dgm:t>
    </dgm:pt>
    <dgm:pt modelId="{F6011864-A291-4B51-A777-4689E3F4DDB3}" type="sibTrans" cxnId="{06C34471-BD7C-4435-98C3-E1B68F6970DD}">
      <dgm:prSet/>
      <dgm:spPr/>
      <dgm:t>
        <a:bodyPr/>
        <a:lstStyle/>
        <a:p>
          <a:endParaRPr lang="en-GB"/>
        </a:p>
      </dgm:t>
    </dgm:pt>
    <dgm:pt modelId="{5C5C06FE-44C5-4DE3-8D87-5FB62F6B57D4}">
      <dgm:prSet phldrT="[Text]"/>
      <dgm:spPr/>
      <dgm:t>
        <a:bodyPr/>
        <a:lstStyle/>
        <a:p>
          <a:r>
            <a:rPr lang="en-GB" dirty="0" smtClean="0"/>
            <a:t>Length of wire</a:t>
          </a:r>
          <a:endParaRPr lang="en-GB" dirty="0"/>
        </a:p>
      </dgm:t>
    </dgm:pt>
    <dgm:pt modelId="{D8AF5C0F-8CB6-4501-A52D-13B52030EE77}" type="parTrans" cxnId="{FDE67449-5193-4521-B0D9-77ED7A559775}">
      <dgm:prSet/>
      <dgm:spPr/>
      <dgm:t>
        <a:bodyPr/>
        <a:lstStyle/>
        <a:p>
          <a:endParaRPr lang="en-GB"/>
        </a:p>
      </dgm:t>
    </dgm:pt>
    <dgm:pt modelId="{76958AA6-C6F4-4399-BA1B-18787EC19887}" type="sibTrans" cxnId="{FDE67449-5193-4521-B0D9-77ED7A559775}">
      <dgm:prSet/>
      <dgm:spPr/>
      <dgm:t>
        <a:bodyPr/>
        <a:lstStyle/>
        <a:p>
          <a:endParaRPr lang="en-GB"/>
        </a:p>
      </dgm:t>
    </dgm:pt>
    <dgm:pt modelId="{19C5D4E9-05FD-48CE-A4D5-797869872861}">
      <dgm:prSet phldrT="[Text]"/>
      <dgm:spPr/>
      <dgm:t>
        <a:bodyPr/>
        <a:lstStyle/>
        <a:p>
          <a:r>
            <a:rPr lang="en-GB" dirty="0" smtClean="0"/>
            <a:t>Cross sectional area</a:t>
          </a:r>
          <a:endParaRPr lang="en-GB" dirty="0"/>
        </a:p>
      </dgm:t>
    </dgm:pt>
    <dgm:pt modelId="{AF29CF6F-34F8-4ECA-86B3-F8DF6E4E1353}" type="parTrans" cxnId="{EDB0C64D-4E04-4A29-97F1-F25637FAF6C5}">
      <dgm:prSet/>
      <dgm:spPr/>
      <dgm:t>
        <a:bodyPr/>
        <a:lstStyle/>
        <a:p>
          <a:endParaRPr lang="en-GB"/>
        </a:p>
      </dgm:t>
    </dgm:pt>
    <dgm:pt modelId="{5AB18CFE-FEBD-47B4-93A2-922375C2C74A}" type="sibTrans" cxnId="{EDB0C64D-4E04-4A29-97F1-F25637FAF6C5}">
      <dgm:prSet/>
      <dgm:spPr/>
      <dgm:t>
        <a:bodyPr/>
        <a:lstStyle/>
        <a:p>
          <a:endParaRPr lang="en-GB"/>
        </a:p>
      </dgm:t>
    </dgm:pt>
    <dgm:pt modelId="{D02F4182-9EDF-4330-8B64-B2E60A50A190}">
      <dgm:prSet phldrT="[Text]"/>
      <dgm:spPr/>
      <dgm:t>
        <a:bodyPr/>
        <a:lstStyle/>
        <a:p>
          <a:r>
            <a:rPr lang="en-GB" dirty="0" smtClean="0"/>
            <a:t>Material </a:t>
          </a:r>
          <a:endParaRPr lang="en-GB" dirty="0"/>
        </a:p>
      </dgm:t>
    </dgm:pt>
    <dgm:pt modelId="{6D419B7F-535C-462C-BB8B-4997D2BC8C0E}" type="parTrans" cxnId="{327F8FB0-BD0A-4991-B8E7-1EC7BEB35EBF}">
      <dgm:prSet/>
      <dgm:spPr/>
      <dgm:t>
        <a:bodyPr/>
        <a:lstStyle/>
        <a:p>
          <a:endParaRPr lang="en-GB"/>
        </a:p>
      </dgm:t>
    </dgm:pt>
    <dgm:pt modelId="{52211B6A-F373-40CE-9295-EAD9E1BB742F}" type="sibTrans" cxnId="{327F8FB0-BD0A-4991-B8E7-1EC7BEB35EBF}">
      <dgm:prSet/>
      <dgm:spPr/>
      <dgm:t>
        <a:bodyPr/>
        <a:lstStyle/>
        <a:p>
          <a:endParaRPr lang="en-GB"/>
        </a:p>
      </dgm:t>
    </dgm:pt>
    <dgm:pt modelId="{97CDC6A5-25B0-4652-A7DF-6AD4A6693541}">
      <dgm:prSet phldrT="[Text]"/>
      <dgm:spPr/>
      <dgm:t>
        <a:bodyPr/>
        <a:lstStyle/>
        <a:p>
          <a:r>
            <a:rPr lang="en-GB" dirty="0" smtClean="0"/>
            <a:t>Temperature </a:t>
          </a:r>
          <a:endParaRPr lang="en-GB" dirty="0"/>
        </a:p>
      </dgm:t>
    </dgm:pt>
    <dgm:pt modelId="{8BE30A4D-E5CA-4B39-92A0-62B7CE664989}" type="parTrans" cxnId="{55739593-4832-4C22-AB0C-6021BF10B0B3}">
      <dgm:prSet/>
      <dgm:spPr/>
      <dgm:t>
        <a:bodyPr/>
        <a:lstStyle/>
        <a:p>
          <a:endParaRPr lang="en-GB"/>
        </a:p>
      </dgm:t>
    </dgm:pt>
    <dgm:pt modelId="{01F2D7AE-86F8-44C3-865F-90C098A19669}" type="sibTrans" cxnId="{55739593-4832-4C22-AB0C-6021BF10B0B3}">
      <dgm:prSet/>
      <dgm:spPr/>
      <dgm:t>
        <a:bodyPr/>
        <a:lstStyle/>
        <a:p>
          <a:endParaRPr lang="en-GB"/>
        </a:p>
      </dgm:t>
    </dgm:pt>
    <dgm:pt modelId="{8C49719B-A0BC-4BF8-8238-EABD8BF42C2F}" type="pres">
      <dgm:prSet presAssocID="{EAA4BB14-F632-4826-BBF8-773489A1FA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FAE9926A-D62C-41C8-929B-D4B9C131718F}" type="pres">
      <dgm:prSet presAssocID="{E5F24315-9B00-4EE0-A92F-FE2880461A50}" presName="singleCycle" presStyleCnt="0"/>
      <dgm:spPr/>
    </dgm:pt>
    <dgm:pt modelId="{4941BCEB-990F-4FA9-A1F2-392054C382A5}" type="pres">
      <dgm:prSet presAssocID="{E5F24315-9B00-4EE0-A92F-FE2880461A50}" presName="singleCenter" presStyleLbl="node1" presStyleIdx="0" presStyleCnt="5">
        <dgm:presLayoutVars>
          <dgm:chMax val="7"/>
          <dgm:chPref val="7"/>
        </dgm:presLayoutVars>
      </dgm:prSet>
      <dgm:spPr/>
      <dgm:t>
        <a:bodyPr/>
        <a:lstStyle/>
        <a:p>
          <a:endParaRPr lang="en-GB"/>
        </a:p>
      </dgm:t>
    </dgm:pt>
    <dgm:pt modelId="{D15DA2EA-12B8-42F9-AD12-0812B3797CB2}" type="pres">
      <dgm:prSet presAssocID="{D8AF5C0F-8CB6-4501-A52D-13B52030EE77}" presName="Name56" presStyleLbl="parChTrans1D2" presStyleIdx="0" presStyleCnt="4"/>
      <dgm:spPr/>
      <dgm:t>
        <a:bodyPr/>
        <a:lstStyle/>
        <a:p>
          <a:endParaRPr lang="en-GB"/>
        </a:p>
      </dgm:t>
    </dgm:pt>
    <dgm:pt modelId="{A3D129E9-EEE4-4F85-871C-3D15288CF57B}" type="pres">
      <dgm:prSet presAssocID="{5C5C06FE-44C5-4DE3-8D87-5FB62F6B57D4}" presName="text0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DB6EEF-D9AC-4BCF-9DF0-4E461D20554C}" type="pres">
      <dgm:prSet presAssocID="{AF29CF6F-34F8-4ECA-86B3-F8DF6E4E1353}" presName="Name56" presStyleLbl="parChTrans1D2" presStyleIdx="1" presStyleCnt="4"/>
      <dgm:spPr/>
      <dgm:t>
        <a:bodyPr/>
        <a:lstStyle/>
        <a:p>
          <a:endParaRPr lang="en-GB"/>
        </a:p>
      </dgm:t>
    </dgm:pt>
    <dgm:pt modelId="{81CE2B46-1A43-4883-B5C5-5D56D9FB26D7}" type="pres">
      <dgm:prSet presAssocID="{19C5D4E9-05FD-48CE-A4D5-797869872861}" presName="text0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D2BF16-CF99-434B-A30E-5C7B89C900A0}" type="pres">
      <dgm:prSet presAssocID="{6D419B7F-535C-462C-BB8B-4997D2BC8C0E}" presName="Name56" presStyleLbl="parChTrans1D2" presStyleIdx="2" presStyleCnt="4"/>
      <dgm:spPr/>
      <dgm:t>
        <a:bodyPr/>
        <a:lstStyle/>
        <a:p>
          <a:endParaRPr lang="en-GB"/>
        </a:p>
      </dgm:t>
    </dgm:pt>
    <dgm:pt modelId="{EC3060BD-8B54-4CE2-AF6E-E5AFEC4202FD}" type="pres">
      <dgm:prSet presAssocID="{D02F4182-9EDF-4330-8B64-B2E60A50A190}" presName="text0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05198F-516A-49BE-9239-4C053B8D76A4}" type="pres">
      <dgm:prSet presAssocID="{8BE30A4D-E5CA-4B39-92A0-62B7CE664989}" presName="Name56" presStyleLbl="parChTrans1D2" presStyleIdx="3" presStyleCnt="4"/>
      <dgm:spPr/>
      <dgm:t>
        <a:bodyPr/>
        <a:lstStyle/>
        <a:p>
          <a:endParaRPr lang="en-GB"/>
        </a:p>
      </dgm:t>
    </dgm:pt>
    <dgm:pt modelId="{17A3BB95-9BCF-4322-B3B0-FAD335FEA028}" type="pres">
      <dgm:prSet presAssocID="{97CDC6A5-25B0-4652-A7DF-6AD4A6693541}" presName="text0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A00AD7B-BDC5-48DA-A901-BF19FB62C423}" type="presOf" srcId="{5C5C06FE-44C5-4DE3-8D87-5FB62F6B57D4}" destId="{A3D129E9-EEE4-4F85-871C-3D15288CF57B}" srcOrd="0" destOrd="0" presId="urn:microsoft.com/office/officeart/2008/layout/RadialCluster"/>
    <dgm:cxn modelId="{E776E7D9-2843-43C6-BEF3-067E0DE13899}" type="presOf" srcId="{8BE30A4D-E5CA-4B39-92A0-62B7CE664989}" destId="{BB05198F-516A-49BE-9239-4C053B8D76A4}" srcOrd="0" destOrd="0" presId="urn:microsoft.com/office/officeart/2008/layout/RadialCluster"/>
    <dgm:cxn modelId="{55739593-4832-4C22-AB0C-6021BF10B0B3}" srcId="{E5F24315-9B00-4EE0-A92F-FE2880461A50}" destId="{97CDC6A5-25B0-4652-A7DF-6AD4A6693541}" srcOrd="3" destOrd="0" parTransId="{8BE30A4D-E5CA-4B39-92A0-62B7CE664989}" sibTransId="{01F2D7AE-86F8-44C3-865F-90C098A19669}"/>
    <dgm:cxn modelId="{72F71822-C01C-402C-AB9D-E84780193480}" type="presOf" srcId="{6D419B7F-535C-462C-BB8B-4997D2BC8C0E}" destId="{F9D2BF16-CF99-434B-A30E-5C7B89C900A0}" srcOrd="0" destOrd="0" presId="urn:microsoft.com/office/officeart/2008/layout/RadialCluster"/>
    <dgm:cxn modelId="{06C34471-BD7C-4435-98C3-E1B68F6970DD}" srcId="{EAA4BB14-F632-4826-BBF8-773489A1FA68}" destId="{E5F24315-9B00-4EE0-A92F-FE2880461A50}" srcOrd="0" destOrd="0" parTransId="{DFAE6BF8-2939-4845-BB33-FA6AEB4865CB}" sibTransId="{F6011864-A291-4B51-A777-4689E3F4DDB3}"/>
    <dgm:cxn modelId="{19BAA13F-5733-41DF-983A-04D4AB53FD26}" type="presOf" srcId="{97CDC6A5-25B0-4652-A7DF-6AD4A6693541}" destId="{17A3BB95-9BCF-4322-B3B0-FAD335FEA028}" srcOrd="0" destOrd="0" presId="urn:microsoft.com/office/officeart/2008/layout/RadialCluster"/>
    <dgm:cxn modelId="{FDE67449-5193-4521-B0D9-77ED7A559775}" srcId="{E5F24315-9B00-4EE0-A92F-FE2880461A50}" destId="{5C5C06FE-44C5-4DE3-8D87-5FB62F6B57D4}" srcOrd="0" destOrd="0" parTransId="{D8AF5C0F-8CB6-4501-A52D-13B52030EE77}" sibTransId="{76958AA6-C6F4-4399-BA1B-18787EC19887}"/>
    <dgm:cxn modelId="{49F3B2D8-E68D-471C-A523-855DCDF48E84}" type="presOf" srcId="{D02F4182-9EDF-4330-8B64-B2E60A50A190}" destId="{EC3060BD-8B54-4CE2-AF6E-E5AFEC4202FD}" srcOrd="0" destOrd="0" presId="urn:microsoft.com/office/officeart/2008/layout/RadialCluster"/>
    <dgm:cxn modelId="{314EBF16-26F0-4FF5-B0C5-7BEBC84563DE}" type="presOf" srcId="{AF29CF6F-34F8-4ECA-86B3-F8DF6E4E1353}" destId="{8ADB6EEF-D9AC-4BCF-9DF0-4E461D20554C}" srcOrd="0" destOrd="0" presId="urn:microsoft.com/office/officeart/2008/layout/RadialCluster"/>
    <dgm:cxn modelId="{8BBBD45C-E68F-49C3-AAA4-134A6F5DB9BF}" type="presOf" srcId="{D8AF5C0F-8CB6-4501-A52D-13B52030EE77}" destId="{D15DA2EA-12B8-42F9-AD12-0812B3797CB2}" srcOrd="0" destOrd="0" presId="urn:microsoft.com/office/officeart/2008/layout/RadialCluster"/>
    <dgm:cxn modelId="{3EF5F8DC-B980-4168-B040-F821368F49F0}" type="presOf" srcId="{EAA4BB14-F632-4826-BBF8-773489A1FA68}" destId="{8C49719B-A0BC-4BF8-8238-EABD8BF42C2F}" srcOrd="0" destOrd="0" presId="urn:microsoft.com/office/officeart/2008/layout/RadialCluster"/>
    <dgm:cxn modelId="{EDB0C64D-4E04-4A29-97F1-F25637FAF6C5}" srcId="{E5F24315-9B00-4EE0-A92F-FE2880461A50}" destId="{19C5D4E9-05FD-48CE-A4D5-797869872861}" srcOrd="1" destOrd="0" parTransId="{AF29CF6F-34F8-4ECA-86B3-F8DF6E4E1353}" sibTransId="{5AB18CFE-FEBD-47B4-93A2-922375C2C74A}"/>
    <dgm:cxn modelId="{4E45C88D-5A7B-4736-9316-5CD2D2C9AF54}" type="presOf" srcId="{19C5D4E9-05FD-48CE-A4D5-797869872861}" destId="{81CE2B46-1A43-4883-B5C5-5D56D9FB26D7}" srcOrd="0" destOrd="0" presId="urn:microsoft.com/office/officeart/2008/layout/RadialCluster"/>
    <dgm:cxn modelId="{CFEBBE3C-29E3-41B1-AF3C-42D7874989D7}" type="presOf" srcId="{E5F24315-9B00-4EE0-A92F-FE2880461A50}" destId="{4941BCEB-990F-4FA9-A1F2-392054C382A5}" srcOrd="0" destOrd="0" presId="urn:microsoft.com/office/officeart/2008/layout/RadialCluster"/>
    <dgm:cxn modelId="{327F8FB0-BD0A-4991-B8E7-1EC7BEB35EBF}" srcId="{E5F24315-9B00-4EE0-A92F-FE2880461A50}" destId="{D02F4182-9EDF-4330-8B64-B2E60A50A190}" srcOrd="2" destOrd="0" parTransId="{6D419B7F-535C-462C-BB8B-4997D2BC8C0E}" sibTransId="{52211B6A-F373-40CE-9295-EAD9E1BB742F}"/>
    <dgm:cxn modelId="{343C86D9-632A-4CC0-B4D1-B00ADDD721B3}" type="presParOf" srcId="{8C49719B-A0BC-4BF8-8238-EABD8BF42C2F}" destId="{FAE9926A-D62C-41C8-929B-D4B9C131718F}" srcOrd="0" destOrd="0" presId="urn:microsoft.com/office/officeart/2008/layout/RadialCluster"/>
    <dgm:cxn modelId="{8655442B-2B99-47C4-AAD4-E436135D33A7}" type="presParOf" srcId="{FAE9926A-D62C-41C8-929B-D4B9C131718F}" destId="{4941BCEB-990F-4FA9-A1F2-392054C382A5}" srcOrd="0" destOrd="0" presId="urn:microsoft.com/office/officeart/2008/layout/RadialCluster"/>
    <dgm:cxn modelId="{2FDE5533-E8AF-4D2C-B91A-015EB0046570}" type="presParOf" srcId="{FAE9926A-D62C-41C8-929B-D4B9C131718F}" destId="{D15DA2EA-12B8-42F9-AD12-0812B3797CB2}" srcOrd="1" destOrd="0" presId="urn:microsoft.com/office/officeart/2008/layout/RadialCluster"/>
    <dgm:cxn modelId="{491343CB-77C5-4310-BB78-8F03E2D200CB}" type="presParOf" srcId="{FAE9926A-D62C-41C8-929B-D4B9C131718F}" destId="{A3D129E9-EEE4-4F85-871C-3D15288CF57B}" srcOrd="2" destOrd="0" presId="urn:microsoft.com/office/officeart/2008/layout/RadialCluster"/>
    <dgm:cxn modelId="{D7F2DA73-C9B8-4074-9733-F78F8A351CE3}" type="presParOf" srcId="{FAE9926A-D62C-41C8-929B-D4B9C131718F}" destId="{8ADB6EEF-D9AC-4BCF-9DF0-4E461D20554C}" srcOrd="3" destOrd="0" presId="urn:microsoft.com/office/officeart/2008/layout/RadialCluster"/>
    <dgm:cxn modelId="{AF103E49-E7EB-4B77-BA41-EC0E8DC79557}" type="presParOf" srcId="{FAE9926A-D62C-41C8-929B-D4B9C131718F}" destId="{81CE2B46-1A43-4883-B5C5-5D56D9FB26D7}" srcOrd="4" destOrd="0" presId="urn:microsoft.com/office/officeart/2008/layout/RadialCluster"/>
    <dgm:cxn modelId="{DAC8D281-95CA-40DA-826A-2AB022CFC561}" type="presParOf" srcId="{FAE9926A-D62C-41C8-929B-D4B9C131718F}" destId="{F9D2BF16-CF99-434B-A30E-5C7B89C900A0}" srcOrd="5" destOrd="0" presId="urn:microsoft.com/office/officeart/2008/layout/RadialCluster"/>
    <dgm:cxn modelId="{B1633F79-B721-47D7-931D-BC971928619E}" type="presParOf" srcId="{FAE9926A-D62C-41C8-929B-D4B9C131718F}" destId="{EC3060BD-8B54-4CE2-AF6E-E5AFEC4202FD}" srcOrd="6" destOrd="0" presId="urn:microsoft.com/office/officeart/2008/layout/RadialCluster"/>
    <dgm:cxn modelId="{8DF5BD47-D112-4979-BA2D-4B5B4AEB98DC}" type="presParOf" srcId="{FAE9926A-D62C-41C8-929B-D4B9C131718F}" destId="{BB05198F-516A-49BE-9239-4C053B8D76A4}" srcOrd="7" destOrd="0" presId="urn:microsoft.com/office/officeart/2008/layout/RadialCluster"/>
    <dgm:cxn modelId="{7FD15253-BC5B-47EE-865A-ACC8E8D2F6EF}" type="presParOf" srcId="{FAE9926A-D62C-41C8-929B-D4B9C131718F}" destId="{17A3BB95-9BCF-4322-B3B0-FAD335FEA028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AA4BB14-F632-4826-BBF8-773489A1FA68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5F24315-9B00-4EE0-A92F-FE2880461A50}">
      <dgm:prSet phldrT="[Text]"/>
      <dgm:spPr/>
      <dgm:t>
        <a:bodyPr/>
        <a:lstStyle/>
        <a:p>
          <a:r>
            <a:rPr lang="en-GB" dirty="0" smtClean="0"/>
            <a:t>Factors affecting resistance</a:t>
          </a:r>
          <a:endParaRPr lang="en-GB" dirty="0"/>
        </a:p>
      </dgm:t>
    </dgm:pt>
    <dgm:pt modelId="{DFAE6BF8-2939-4845-BB33-FA6AEB4865CB}" type="parTrans" cxnId="{06C34471-BD7C-4435-98C3-E1B68F6970DD}">
      <dgm:prSet/>
      <dgm:spPr/>
      <dgm:t>
        <a:bodyPr/>
        <a:lstStyle/>
        <a:p>
          <a:endParaRPr lang="en-GB"/>
        </a:p>
      </dgm:t>
    </dgm:pt>
    <dgm:pt modelId="{F6011864-A291-4B51-A777-4689E3F4DDB3}" type="sibTrans" cxnId="{06C34471-BD7C-4435-98C3-E1B68F6970DD}">
      <dgm:prSet/>
      <dgm:spPr/>
      <dgm:t>
        <a:bodyPr/>
        <a:lstStyle/>
        <a:p>
          <a:endParaRPr lang="en-GB"/>
        </a:p>
      </dgm:t>
    </dgm:pt>
    <dgm:pt modelId="{19C5D4E9-05FD-48CE-A4D5-797869872861}">
      <dgm:prSet phldrT="[Text]"/>
      <dgm:spPr/>
      <dgm:t>
        <a:bodyPr/>
        <a:lstStyle/>
        <a:p>
          <a:r>
            <a:rPr lang="en-GB" dirty="0" smtClean="0"/>
            <a:t>Cross sectional area</a:t>
          </a:r>
          <a:endParaRPr lang="en-GB" dirty="0"/>
        </a:p>
      </dgm:t>
    </dgm:pt>
    <dgm:pt modelId="{AF29CF6F-34F8-4ECA-86B3-F8DF6E4E1353}" type="parTrans" cxnId="{EDB0C64D-4E04-4A29-97F1-F25637FAF6C5}">
      <dgm:prSet/>
      <dgm:spPr/>
      <dgm:t>
        <a:bodyPr/>
        <a:lstStyle/>
        <a:p>
          <a:endParaRPr lang="en-GB"/>
        </a:p>
      </dgm:t>
    </dgm:pt>
    <dgm:pt modelId="{5AB18CFE-FEBD-47B4-93A2-922375C2C74A}" type="sibTrans" cxnId="{EDB0C64D-4E04-4A29-97F1-F25637FAF6C5}">
      <dgm:prSet/>
      <dgm:spPr/>
      <dgm:t>
        <a:bodyPr/>
        <a:lstStyle/>
        <a:p>
          <a:endParaRPr lang="en-GB"/>
        </a:p>
      </dgm:t>
    </dgm:pt>
    <dgm:pt modelId="{D02F4182-9EDF-4330-8B64-B2E60A50A190}">
      <dgm:prSet phldrT="[Text]"/>
      <dgm:spPr/>
      <dgm:t>
        <a:bodyPr/>
        <a:lstStyle/>
        <a:p>
          <a:r>
            <a:rPr lang="en-GB" dirty="0" smtClean="0"/>
            <a:t>Material </a:t>
          </a:r>
          <a:endParaRPr lang="en-GB" dirty="0"/>
        </a:p>
      </dgm:t>
    </dgm:pt>
    <dgm:pt modelId="{6D419B7F-535C-462C-BB8B-4997D2BC8C0E}" type="parTrans" cxnId="{327F8FB0-BD0A-4991-B8E7-1EC7BEB35EBF}">
      <dgm:prSet/>
      <dgm:spPr/>
      <dgm:t>
        <a:bodyPr/>
        <a:lstStyle/>
        <a:p>
          <a:endParaRPr lang="en-GB"/>
        </a:p>
      </dgm:t>
    </dgm:pt>
    <dgm:pt modelId="{52211B6A-F373-40CE-9295-EAD9E1BB742F}" type="sibTrans" cxnId="{327F8FB0-BD0A-4991-B8E7-1EC7BEB35EBF}">
      <dgm:prSet/>
      <dgm:spPr/>
      <dgm:t>
        <a:bodyPr/>
        <a:lstStyle/>
        <a:p>
          <a:endParaRPr lang="en-GB"/>
        </a:p>
      </dgm:t>
    </dgm:pt>
    <dgm:pt modelId="{97CDC6A5-25B0-4652-A7DF-6AD4A6693541}">
      <dgm:prSet phldrT="[Text]"/>
      <dgm:spPr/>
      <dgm:t>
        <a:bodyPr/>
        <a:lstStyle/>
        <a:p>
          <a:r>
            <a:rPr lang="en-GB" dirty="0" smtClean="0"/>
            <a:t>Temperature </a:t>
          </a:r>
          <a:endParaRPr lang="en-GB" dirty="0"/>
        </a:p>
      </dgm:t>
    </dgm:pt>
    <dgm:pt modelId="{8BE30A4D-E5CA-4B39-92A0-62B7CE664989}" type="parTrans" cxnId="{55739593-4832-4C22-AB0C-6021BF10B0B3}">
      <dgm:prSet/>
      <dgm:spPr/>
      <dgm:t>
        <a:bodyPr/>
        <a:lstStyle/>
        <a:p>
          <a:endParaRPr lang="en-GB"/>
        </a:p>
      </dgm:t>
    </dgm:pt>
    <dgm:pt modelId="{01F2D7AE-86F8-44C3-865F-90C098A19669}" type="sibTrans" cxnId="{55739593-4832-4C22-AB0C-6021BF10B0B3}">
      <dgm:prSet/>
      <dgm:spPr/>
      <dgm:t>
        <a:bodyPr/>
        <a:lstStyle/>
        <a:p>
          <a:endParaRPr lang="en-GB"/>
        </a:p>
      </dgm:t>
    </dgm:pt>
    <dgm:pt modelId="{5C5C06FE-44C5-4DE3-8D87-5FB62F6B57D4}">
      <dgm:prSet phldrT="[Text]"/>
      <dgm:spPr/>
      <dgm:t>
        <a:bodyPr/>
        <a:lstStyle/>
        <a:p>
          <a:r>
            <a:rPr lang="en-GB" dirty="0" smtClean="0"/>
            <a:t>Length of wire</a:t>
          </a:r>
          <a:endParaRPr lang="en-GB" dirty="0"/>
        </a:p>
      </dgm:t>
    </dgm:pt>
    <dgm:pt modelId="{76958AA6-C6F4-4399-BA1B-18787EC19887}" type="sibTrans" cxnId="{FDE67449-5193-4521-B0D9-77ED7A559775}">
      <dgm:prSet/>
      <dgm:spPr/>
      <dgm:t>
        <a:bodyPr/>
        <a:lstStyle/>
        <a:p>
          <a:endParaRPr lang="en-GB"/>
        </a:p>
      </dgm:t>
    </dgm:pt>
    <dgm:pt modelId="{D8AF5C0F-8CB6-4501-A52D-13B52030EE77}" type="parTrans" cxnId="{FDE67449-5193-4521-B0D9-77ED7A559775}">
      <dgm:prSet/>
      <dgm:spPr/>
      <dgm:t>
        <a:bodyPr/>
        <a:lstStyle/>
        <a:p>
          <a:endParaRPr lang="en-GB"/>
        </a:p>
      </dgm:t>
    </dgm:pt>
    <dgm:pt modelId="{8C49719B-A0BC-4BF8-8238-EABD8BF42C2F}" type="pres">
      <dgm:prSet presAssocID="{EAA4BB14-F632-4826-BBF8-773489A1FA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FAE9926A-D62C-41C8-929B-D4B9C131718F}" type="pres">
      <dgm:prSet presAssocID="{E5F24315-9B00-4EE0-A92F-FE2880461A50}" presName="singleCycle" presStyleCnt="0"/>
      <dgm:spPr/>
    </dgm:pt>
    <dgm:pt modelId="{4941BCEB-990F-4FA9-A1F2-392054C382A5}" type="pres">
      <dgm:prSet presAssocID="{E5F24315-9B00-4EE0-A92F-FE2880461A50}" presName="singleCenter" presStyleLbl="node1" presStyleIdx="0" presStyleCnt="5" custAng="0">
        <dgm:presLayoutVars>
          <dgm:chMax val="7"/>
          <dgm:chPref val="7"/>
        </dgm:presLayoutVars>
      </dgm:prSet>
      <dgm:spPr/>
      <dgm:t>
        <a:bodyPr/>
        <a:lstStyle/>
        <a:p>
          <a:endParaRPr lang="en-GB"/>
        </a:p>
      </dgm:t>
    </dgm:pt>
    <dgm:pt modelId="{D15DA2EA-12B8-42F9-AD12-0812B3797CB2}" type="pres">
      <dgm:prSet presAssocID="{D8AF5C0F-8CB6-4501-A52D-13B52030EE77}" presName="Name56" presStyleLbl="parChTrans1D2" presStyleIdx="0" presStyleCnt="4"/>
      <dgm:spPr/>
      <dgm:t>
        <a:bodyPr/>
        <a:lstStyle/>
        <a:p>
          <a:endParaRPr lang="en-GB"/>
        </a:p>
      </dgm:t>
    </dgm:pt>
    <dgm:pt modelId="{A3D129E9-EEE4-4F85-871C-3D15288CF57B}" type="pres">
      <dgm:prSet presAssocID="{5C5C06FE-44C5-4DE3-8D87-5FB62F6B57D4}" presName="text0" presStyleLbl="node1" presStyleIdx="1" presStyleCnt="5" custRadScaleRad="96576" custRadScaleInc="20272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DB6EEF-D9AC-4BCF-9DF0-4E461D20554C}" type="pres">
      <dgm:prSet presAssocID="{AF29CF6F-34F8-4ECA-86B3-F8DF6E4E1353}" presName="Name56" presStyleLbl="parChTrans1D2" presStyleIdx="1" presStyleCnt="4"/>
      <dgm:spPr/>
      <dgm:t>
        <a:bodyPr/>
        <a:lstStyle/>
        <a:p>
          <a:endParaRPr lang="en-GB"/>
        </a:p>
      </dgm:t>
    </dgm:pt>
    <dgm:pt modelId="{81CE2B46-1A43-4883-B5C5-5D56D9FB26D7}" type="pres">
      <dgm:prSet presAssocID="{19C5D4E9-05FD-48CE-A4D5-797869872861}" presName="text0" presStyleLbl="node1" presStyleIdx="2" presStyleCnt="5" custRadScaleRad="89285" custRadScaleInc="20324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D2BF16-CF99-434B-A30E-5C7B89C900A0}" type="pres">
      <dgm:prSet presAssocID="{6D419B7F-535C-462C-BB8B-4997D2BC8C0E}" presName="Name56" presStyleLbl="parChTrans1D2" presStyleIdx="2" presStyleCnt="4"/>
      <dgm:spPr/>
      <dgm:t>
        <a:bodyPr/>
        <a:lstStyle/>
        <a:p>
          <a:endParaRPr lang="en-GB"/>
        </a:p>
      </dgm:t>
    </dgm:pt>
    <dgm:pt modelId="{EC3060BD-8B54-4CE2-AF6E-E5AFEC4202FD}" type="pres">
      <dgm:prSet presAssocID="{D02F4182-9EDF-4330-8B64-B2E60A50A190}" presName="text0" presStyleLbl="node1" presStyleIdx="3" presStyleCnt="5" custRadScaleRad="103206" custRadScaleInc="2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05198F-516A-49BE-9239-4C053B8D76A4}" type="pres">
      <dgm:prSet presAssocID="{8BE30A4D-E5CA-4B39-92A0-62B7CE664989}" presName="Name56" presStyleLbl="parChTrans1D2" presStyleIdx="3" presStyleCnt="4"/>
      <dgm:spPr/>
      <dgm:t>
        <a:bodyPr/>
        <a:lstStyle/>
        <a:p>
          <a:endParaRPr lang="en-GB"/>
        </a:p>
      </dgm:t>
    </dgm:pt>
    <dgm:pt modelId="{17A3BB95-9BCF-4322-B3B0-FAD335FEA028}" type="pres">
      <dgm:prSet presAssocID="{97CDC6A5-25B0-4652-A7DF-6AD4A6693541}" presName="text0" presStyleLbl="node1" presStyleIdx="4" presStyleCnt="5" custRadScaleRad="94343" custRadScaleInc="19692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313DF72-2C47-43AF-8FBD-A853A6780429}" type="presOf" srcId="{E5F24315-9B00-4EE0-A92F-FE2880461A50}" destId="{4941BCEB-990F-4FA9-A1F2-392054C382A5}" srcOrd="0" destOrd="0" presId="urn:microsoft.com/office/officeart/2008/layout/RadialCluster"/>
    <dgm:cxn modelId="{55739593-4832-4C22-AB0C-6021BF10B0B3}" srcId="{E5F24315-9B00-4EE0-A92F-FE2880461A50}" destId="{97CDC6A5-25B0-4652-A7DF-6AD4A6693541}" srcOrd="3" destOrd="0" parTransId="{8BE30A4D-E5CA-4B39-92A0-62B7CE664989}" sibTransId="{01F2D7AE-86F8-44C3-865F-90C098A19669}"/>
    <dgm:cxn modelId="{4FA990FF-D401-4D7A-8ADF-B23A1F47904A}" type="presOf" srcId="{5C5C06FE-44C5-4DE3-8D87-5FB62F6B57D4}" destId="{A3D129E9-EEE4-4F85-871C-3D15288CF57B}" srcOrd="0" destOrd="0" presId="urn:microsoft.com/office/officeart/2008/layout/RadialCluster"/>
    <dgm:cxn modelId="{762A229F-2D00-4131-B5FE-3CEAA02A72AD}" type="presOf" srcId="{6D419B7F-535C-462C-BB8B-4997D2BC8C0E}" destId="{F9D2BF16-CF99-434B-A30E-5C7B89C900A0}" srcOrd="0" destOrd="0" presId="urn:microsoft.com/office/officeart/2008/layout/RadialCluster"/>
    <dgm:cxn modelId="{FDE67449-5193-4521-B0D9-77ED7A559775}" srcId="{E5F24315-9B00-4EE0-A92F-FE2880461A50}" destId="{5C5C06FE-44C5-4DE3-8D87-5FB62F6B57D4}" srcOrd="0" destOrd="0" parTransId="{D8AF5C0F-8CB6-4501-A52D-13B52030EE77}" sibTransId="{76958AA6-C6F4-4399-BA1B-18787EC19887}"/>
    <dgm:cxn modelId="{327F8FB0-BD0A-4991-B8E7-1EC7BEB35EBF}" srcId="{E5F24315-9B00-4EE0-A92F-FE2880461A50}" destId="{D02F4182-9EDF-4330-8B64-B2E60A50A190}" srcOrd="2" destOrd="0" parTransId="{6D419B7F-535C-462C-BB8B-4997D2BC8C0E}" sibTransId="{52211B6A-F373-40CE-9295-EAD9E1BB742F}"/>
    <dgm:cxn modelId="{5C5EFEE0-1FEE-400C-82D0-85F57D389D2A}" type="presOf" srcId="{D8AF5C0F-8CB6-4501-A52D-13B52030EE77}" destId="{D15DA2EA-12B8-42F9-AD12-0812B3797CB2}" srcOrd="0" destOrd="0" presId="urn:microsoft.com/office/officeart/2008/layout/RadialCluster"/>
    <dgm:cxn modelId="{74E89B95-E9FE-439A-BF50-D513A5DBABF4}" type="presOf" srcId="{97CDC6A5-25B0-4652-A7DF-6AD4A6693541}" destId="{17A3BB95-9BCF-4322-B3B0-FAD335FEA028}" srcOrd="0" destOrd="0" presId="urn:microsoft.com/office/officeart/2008/layout/RadialCluster"/>
    <dgm:cxn modelId="{9AD92C89-EDCE-46A6-9845-EB1CA8E21004}" type="presOf" srcId="{8BE30A4D-E5CA-4B39-92A0-62B7CE664989}" destId="{BB05198F-516A-49BE-9239-4C053B8D76A4}" srcOrd="0" destOrd="0" presId="urn:microsoft.com/office/officeart/2008/layout/RadialCluster"/>
    <dgm:cxn modelId="{06C34471-BD7C-4435-98C3-E1B68F6970DD}" srcId="{EAA4BB14-F632-4826-BBF8-773489A1FA68}" destId="{E5F24315-9B00-4EE0-A92F-FE2880461A50}" srcOrd="0" destOrd="0" parTransId="{DFAE6BF8-2939-4845-BB33-FA6AEB4865CB}" sibTransId="{F6011864-A291-4B51-A777-4689E3F4DDB3}"/>
    <dgm:cxn modelId="{69C8D219-76DA-4845-A46B-801FFBA6DE03}" type="presOf" srcId="{EAA4BB14-F632-4826-BBF8-773489A1FA68}" destId="{8C49719B-A0BC-4BF8-8238-EABD8BF42C2F}" srcOrd="0" destOrd="0" presId="urn:microsoft.com/office/officeart/2008/layout/RadialCluster"/>
    <dgm:cxn modelId="{484E083D-BC28-451B-ABC2-B472B0F6220A}" type="presOf" srcId="{19C5D4E9-05FD-48CE-A4D5-797869872861}" destId="{81CE2B46-1A43-4883-B5C5-5D56D9FB26D7}" srcOrd="0" destOrd="0" presId="urn:microsoft.com/office/officeart/2008/layout/RadialCluster"/>
    <dgm:cxn modelId="{EDB0C64D-4E04-4A29-97F1-F25637FAF6C5}" srcId="{E5F24315-9B00-4EE0-A92F-FE2880461A50}" destId="{19C5D4E9-05FD-48CE-A4D5-797869872861}" srcOrd="1" destOrd="0" parTransId="{AF29CF6F-34F8-4ECA-86B3-F8DF6E4E1353}" sibTransId="{5AB18CFE-FEBD-47B4-93A2-922375C2C74A}"/>
    <dgm:cxn modelId="{400CF0FA-E327-4EE7-B9AE-A91779002165}" type="presOf" srcId="{AF29CF6F-34F8-4ECA-86B3-F8DF6E4E1353}" destId="{8ADB6EEF-D9AC-4BCF-9DF0-4E461D20554C}" srcOrd="0" destOrd="0" presId="urn:microsoft.com/office/officeart/2008/layout/RadialCluster"/>
    <dgm:cxn modelId="{E4AE0ECE-2662-4429-897F-9510FAF500C5}" type="presOf" srcId="{D02F4182-9EDF-4330-8B64-B2E60A50A190}" destId="{EC3060BD-8B54-4CE2-AF6E-E5AFEC4202FD}" srcOrd="0" destOrd="0" presId="urn:microsoft.com/office/officeart/2008/layout/RadialCluster"/>
    <dgm:cxn modelId="{BF81CBBA-0AEF-452B-843D-4614792E06A2}" type="presParOf" srcId="{8C49719B-A0BC-4BF8-8238-EABD8BF42C2F}" destId="{FAE9926A-D62C-41C8-929B-D4B9C131718F}" srcOrd="0" destOrd="0" presId="urn:microsoft.com/office/officeart/2008/layout/RadialCluster"/>
    <dgm:cxn modelId="{A5539482-5805-40DC-A3C8-9A8E984A5CF3}" type="presParOf" srcId="{FAE9926A-D62C-41C8-929B-D4B9C131718F}" destId="{4941BCEB-990F-4FA9-A1F2-392054C382A5}" srcOrd="0" destOrd="0" presId="urn:microsoft.com/office/officeart/2008/layout/RadialCluster"/>
    <dgm:cxn modelId="{597EF2C4-A02E-42F5-A352-121E91D0DD35}" type="presParOf" srcId="{FAE9926A-D62C-41C8-929B-D4B9C131718F}" destId="{D15DA2EA-12B8-42F9-AD12-0812B3797CB2}" srcOrd="1" destOrd="0" presId="urn:microsoft.com/office/officeart/2008/layout/RadialCluster"/>
    <dgm:cxn modelId="{672E34AF-EDC3-4098-8848-CE5CFBBA2A29}" type="presParOf" srcId="{FAE9926A-D62C-41C8-929B-D4B9C131718F}" destId="{A3D129E9-EEE4-4F85-871C-3D15288CF57B}" srcOrd="2" destOrd="0" presId="urn:microsoft.com/office/officeart/2008/layout/RadialCluster"/>
    <dgm:cxn modelId="{E1782CDD-F480-4126-990E-2002D5B9DC19}" type="presParOf" srcId="{FAE9926A-D62C-41C8-929B-D4B9C131718F}" destId="{8ADB6EEF-D9AC-4BCF-9DF0-4E461D20554C}" srcOrd="3" destOrd="0" presId="urn:microsoft.com/office/officeart/2008/layout/RadialCluster"/>
    <dgm:cxn modelId="{0B3CDEE6-06E6-4C58-AF1A-5AB503C00B8C}" type="presParOf" srcId="{FAE9926A-D62C-41C8-929B-D4B9C131718F}" destId="{81CE2B46-1A43-4883-B5C5-5D56D9FB26D7}" srcOrd="4" destOrd="0" presId="urn:microsoft.com/office/officeart/2008/layout/RadialCluster"/>
    <dgm:cxn modelId="{3AB4CE3B-2349-4063-84CE-3487CDADCBFA}" type="presParOf" srcId="{FAE9926A-D62C-41C8-929B-D4B9C131718F}" destId="{F9D2BF16-CF99-434B-A30E-5C7B89C900A0}" srcOrd="5" destOrd="0" presId="urn:microsoft.com/office/officeart/2008/layout/RadialCluster"/>
    <dgm:cxn modelId="{84BA92F4-21CD-4D88-9CAD-A474C04CD90E}" type="presParOf" srcId="{FAE9926A-D62C-41C8-929B-D4B9C131718F}" destId="{EC3060BD-8B54-4CE2-AF6E-E5AFEC4202FD}" srcOrd="6" destOrd="0" presId="urn:microsoft.com/office/officeart/2008/layout/RadialCluster"/>
    <dgm:cxn modelId="{8A39C5F7-0C76-4379-BC66-A6DF14399D4D}" type="presParOf" srcId="{FAE9926A-D62C-41C8-929B-D4B9C131718F}" destId="{BB05198F-516A-49BE-9239-4C053B8D76A4}" srcOrd="7" destOrd="0" presId="urn:microsoft.com/office/officeart/2008/layout/RadialCluster"/>
    <dgm:cxn modelId="{6FDEB930-681F-4DCF-A6A4-9D69B57D1274}" type="presParOf" srcId="{FAE9926A-D62C-41C8-929B-D4B9C131718F}" destId="{17A3BB95-9BCF-4322-B3B0-FAD335FEA028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AA4BB14-F632-4826-BBF8-773489A1FA68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5F24315-9B00-4EE0-A92F-FE2880461A50}">
      <dgm:prSet phldrT="[Text]"/>
      <dgm:spPr/>
      <dgm:t>
        <a:bodyPr/>
        <a:lstStyle/>
        <a:p>
          <a:r>
            <a:rPr lang="en-GB" dirty="0" smtClean="0"/>
            <a:t>Factors affecting resistance</a:t>
          </a:r>
          <a:endParaRPr lang="en-GB" dirty="0"/>
        </a:p>
      </dgm:t>
    </dgm:pt>
    <dgm:pt modelId="{DFAE6BF8-2939-4845-BB33-FA6AEB4865CB}" type="parTrans" cxnId="{06C34471-BD7C-4435-98C3-E1B68F6970DD}">
      <dgm:prSet/>
      <dgm:spPr/>
      <dgm:t>
        <a:bodyPr/>
        <a:lstStyle/>
        <a:p>
          <a:endParaRPr lang="en-GB"/>
        </a:p>
      </dgm:t>
    </dgm:pt>
    <dgm:pt modelId="{F6011864-A291-4B51-A777-4689E3F4DDB3}" type="sibTrans" cxnId="{06C34471-BD7C-4435-98C3-E1B68F6970DD}">
      <dgm:prSet/>
      <dgm:spPr/>
      <dgm:t>
        <a:bodyPr/>
        <a:lstStyle/>
        <a:p>
          <a:endParaRPr lang="en-GB"/>
        </a:p>
      </dgm:t>
    </dgm:pt>
    <dgm:pt modelId="{5C5C06FE-44C5-4DE3-8D87-5FB62F6B57D4}">
      <dgm:prSet phldrT="[Text]"/>
      <dgm:spPr/>
      <dgm:t>
        <a:bodyPr/>
        <a:lstStyle/>
        <a:p>
          <a:r>
            <a:rPr lang="en-GB" dirty="0" smtClean="0"/>
            <a:t>Length of wire</a:t>
          </a:r>
          <a:endParaRPr lang="en-GB" dirty="0"/>
        </a:p>
      </dgm:t>
    </dgm:pt>
    <dgm:pt modelId="{D8AF5C0F-8CB6-4501-A52D-13B52030EE77}" type="parTrans" cxnId="{FDE67449-5193-4521-B0D9-77ED7A559775}">
      <dgm:prSet/>
      <dgm:spPr/>
      <dgm:t>
        <a:bodyPr/>
        <a:lstStyle/>
        <a:p>
          <a:endParaRPr lang="en-GB"/>
        </a:p>
      </dgm:t>
    </dgm:pt>
    <dgm:pt modelId="{76958AA6-C6F4-4399-BA1B-18787EC19887}" type="sibTrans" cxnId="{FDE67449-5193-4521-B0D9-77ED7A559775}">
      <dgm:prSet/>
      <dgm:spPr/>
      <dgm:t>
        <a:bodyPr/>
        <a:lstStyle/>
        <a:p>
          <a:endParaRPr lang="en-GB"/>
        </a:p>
      </dgm:t>
    </dgm:pt>
    <dgm:pt modelId="{19C5D4E9-05FD-48CE-A4D5-797869872861}">
      <dgm:prSet phldrT="[Text]"/>
      <dgm:spPr/>
      <dgm:t>
        <a:bodyPr/>
        <a:lstStyle/>
        <a:p>
          <a:r>
            <a:rPr lang="en-GB" dirty="0" smtClean="0"/>
            <a:t>Cross sectional area</a:t>
          </a:r>
          <a:endParaRPr lang="en-GB" dirty="0"/>
        </a:p>
      </dgm:t>
    </dgm:pt>
    <dgm:pt modelId="{AF29CF6F-34F8-4ECA-86B3-F8DF6E4E1353}" type="parTrans" cxnId="{EDB0C64D-4E04-4A29-97F1-F25637FAF6C5}">
      <dgm:prSet/>
      <dgm:spPr/>
      <dgm:t>
        <a:bodyPr/>
        <a:lstStyle/>
        <a:p>
          <a:endParaRPr lang="en-GB"/>
        </a:p>
      </dgm:t>
    </dgm:pt>
    <dgm:pt modelId="{5AB18CFE-FEBD-47B4-93A2-922375C2C74A}" type="sibTrans" cxnId="{EDB0C64D-4E04-4A29-97F1-F25637FAF6C5}">
      <dgm:prSet/>
      <dgm:spPr/>
      <dgm:t>
        <a:bodyPr/>
        <a:lstStyle/>
        <a:p>
          <a:endParaRPr lang="en-GB"/>
        </a:p>
      </dgm:t>
    </dgm:pt>
    <dgm:pt modelId="{D02F4182-9EDF-4330-8B64-B2E60A50A190}">
      <dgm:prSet phldrT="[Text]"/>
      <dgm:spPr/>
      <dgm:t>
        <a:bodyPr/>
        <a:lstStyle/>
        <a:p>
          <a:r>
            <a:rPr lang="en-GB" dirty="0" smtClean="0"/>
            <a:t>Material </a:t>
          </a:r>
          <a:endParaRPr lang="en-GB" dirty="0"/>
        </a:p>
      </dgm:t>
    </dgm:pt>
    <dgm:pt modelId="{6D419B7F-535C-462C-BB8B-4997D2BC8C0E}" type="parTrans" cxnId="{327F8FB0-BD0A-4991-B8E7-1EC7BEB35EBF}">
      <dgm:prSet/>
      <dgm:spPr/>
      <dgm:t>
        <a:bodyPr/>
        <a:lstStyle/>
        <a:p>
          <a:endParaRPr lang="en-GB"/>
        </a:p>
      </dgm:t>
    </dgm:pt>
    <dgm:pt modelId="{52211B6A-F373-40CE-9295-EAD9E1BB742F}" type="sibTrans" cxnId="{327F8FB0-BD0A-4991-B8E7-1EC7BEB35EBF}">
      <dgm:prSet/>
      <dgm:spPr/>
      <dgm:t>
        <a:bodyPr/>
        <a:lstStyle/>
        <a:p>
          <a:endParaRPr lang="en-GB"/>
        </a:p>
      </dgm:t>
    </dgm:pt>
    <dgm:pt modelId="{97CDC6A5-25B0-4652-A7DF-6AD4A6693541}">
      <dgm:prSet phldrT="[Text]"/>
      <dgm:spPr/>
      <dgm:t>
        <a:bodyPr/>
        <a:lstStyle/>
        <a:p>
          <a:r>
            <a:rPr lang="en-GB" dirty="0" smtClean="0"/>
            <a:t>Temperature </a:t>
          </a:r>
          <a:endParaRPr lang="en-GB" dirty="0"/>
        </a:p>
      </dgm:t>
    </dgm:pt>
    <dgm:pt modelId="{8BE30A4D-E5CA-4B39-92A0-62B7CE664989}" type="parTrans" cxnId="{55739593-4832-4C22-AB0C-6021BF10B0B3}">
      <dgm:prSet/>
      <dgm:spPr/>
      <dgm:t>
        <a:bodyPr/>
        <a:lstStyle/>
        <a:p>
          <a:endParaRPr lang="en-GB"/>
        </a:p>
      </dgm:t>
    </dgm:pt>
    <dgm:pt modelId="{01F2D7AE-86F8-44C3-865F-90C098A19669}" type="sibTrans" cxnId="{55739593-4832-4C22-AB0C-6021BF10B0B3}">
      <dgm:prSet/>
      <dgm:spPr/>
      <dgm:t>
        <a:bodyPr/>
        <a:lstStyle/>
        <a:p>
          <a:endParaRPr lang="en-GB"/>
        </a:p>
      </dgm:t>
    </dgm:pt>
    <dgm:pt modelId="{8C49719B-A0BC-4BF8-8238-EABD8BF42C2F}" type="pres">
      <dgm:prSet presAssocID="{EAA4BB14-F632-4826-BBF8-773489A1FA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FAE9926A-D62C-41C8-929B-D4B9C131718F}" type="pres">
      <dgm:prSet presAssocID="{E5F24315-9B00-4EE0-A92F-FE2880461A50}" presName="singleCycle" presStyleCnt="0"/>
      <dgm:spPr/>
    </dgm:pt>
    <dgm:pt modelId="{4941BCEB-990F-4FA9-A1F2-392054C382A5}" type="pres">
      <dgm:prSet presAssocID="{E5F24315-9B00-4EE0-A92F-FE2880461A50}" presName="singleCenter" presStyleLbl="node1" presStyleIdx="0" presStyleCnt="5">
        <dgm:presLayoutVars>
          <dgm:chMax val="7"/>
          <dgm:chPref val="7"/>
        </dgm:presLayoutVars>
      </dgm:prSet>
      <dgm:spPr/>
      <dgm:t>
        <a:bodyPr/>
        <a:lstStyle/>
        <a:p>
          <a:endParaRPr lang="en-GB"/>
        </a:p>
      </dgm:t>
    </dgm:pt>
    <dgm:pt modelId="{D15DA2EA-12B8-42F9-AD12-0812B3797CB2}" type="pres">
      <dgm:prSet presAssocID="{D8AF5C0F-8CB6-4501-A52D-13B52030EE77}" presName="Name56" presStyleLbl="parChTrans1D2" presStyleIdx="0" presStyleCnt="4"/>
      <dgm:spPr/>
      <dgm:t>
        <a:bodyPr/>
        <a:lstStyle/>
        <a:p>
          <a:endParaRPr lang="en-GB"/>
        </a:p>
      </dgm:t>
    </dgm:pt>
    <dgm:pt modelId="{A3D129E9-EEE4-4F85-871C-3D15288CF57B}" type="pres">
      <dgm:prSet presAssocID="{5C5C06FE-44C5-4DE3-8D87-5FB62F6B57D4}" presName="text0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DB6EEF-D9AC-4BCF-9DF0-4E461D20554C}" type="pres">
      <dgm:prSet presAssocID="{AF29CF6F-34F8-4ECA-86B3-F8DF6E4E1353}" presName="Name56" presStyleLbl="parChTrans1D2" presStyleIdx="1" presStyleCnt="4"/>
      <dgm:spPr/>
      <dgm:t>
        <a:bodyPr/>
        <a:lstStyle/>
        <a:p>
          <a:endParaRPr lang="en-GB"/>
        </a:p>
      </dgm:t>
    </dgm:pt>
    <dgm:pt modelId="{81CE2B46-1A43-4883-B5C5-5D56D9FB26D7}" type="pres">
      <dgm:prSet presAssocID="{19C5D4E9-05FD-48CE-A4D5-797869872861}" presName="text0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D2BF16-CF99-434B-A30E-5C7B89C900A0}" type="pres">
      <dgm:prSet presAssocID="{6D419B7F-535C-462C-BB8B-4997D2BC8C0E}" presName="Name56" presStyleLbl="parChTrans1D2" presStyleIdx="2" presStyleCnt="4"/>
      <dgm:spPr/>
      <dgm:t>
        <a:bodyPr/>
        <a:lstStyle/>
        <a:p>
          <a:endParaRPr lang="en-GB"/>
        </a:p>
      </dgm:t>
    </dgm:pt>
    <dgm:pt modelId="{EC3060BD-8B54-4CE2-AF6E-E5AFEC4202FD}" type="pres">
      <dgm:prSet presAssocID="{D02F4182-9EDF-4330-8B64-B2E60A50A190}" presName="text0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05198F-516A-49BE-9239-4C053B8D76A4}" type="pres">
      <dgm:prSet presAssocID="{8BE30A4D-E5CA-4B39-92A0-62B7CE664989}" presName="Name56" presStyleLbl="parChTrans1D2" presStyleIdx="3" presStyleCnt="4"/>
      <dgm:spPr/>
      <dgm:t>
        <a:bodyPr/>
        <a:lstStyle/>
        <a:p>
          <a:endParaRPr lang="en-GB"/>
        </a:p>
      </dgm:t>
    </dgm:pt>
    <dgm:pt modelId="{17A3BB95-9BCF-4322-B3B0-FAD335FEA028}" type="pres">
      <dgm:prSet presAssocID="{97CDC6A5-25B0-4652-A7DF-6AD4A6693541}" presName="text0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EE2F09E-138F-4316-8F56-40FE38EBD406}" type="presOf" srcId="{97CDC6A5-25B0-4652-A7DF-6AD4A6693541}" destId="{17A3BB95-9BCF-4322-B3B0-FAD335FEA028}" srcOrd="0" destOrd="0" presId="urn:microsoft.com/office/officeart/2008/layout/RadialCluster"/>
    <dgm:cxn modelId="{FD7D27EF-01E5-4B96-8001-8EA0FD7A46A3}" type="presOf" srcId="{AF29CF6F-34F8-4ECA-86B3-F8DF6E4E1353}" destId="{8ADB6EEF-D9AC-4BCF-9DF0-4E461D20554C}" srcOrd="0" destOrd="0" presId="urn:microsoft.com/office/officeart/2008/layout/RadialCluster"/>
    <dgm:cxn modelId="{85994889-E49C-4C7E-A600-E6CBE113B0BF}" type="presOf" srcId="{E5F24315-9B00-4EE0-A92F-FE2880461A50}" destId="{4941BCEB-990F-4FA9-A1F2-392054C382A5}" srcOrd="0" destOrd="0" presId="urn:microsoft.com/office/officeart/2008/layout/RadialCluster"/>
    <dgm:cxn modelId="{34FCD596-1E28-497B-A42E-CA8BE46A9DF4}" type="presOf" srcId="{EAA4BB14-F632-4826-BBF8-773489A1FA68}" destId="{8C49719B-A0BC-4BF8-8238-EABD8BF42C2F}" srcOrd="0" destOrd="0" presId="urn:microsoft.com/office/officeart/2008/layout/RadialCluster"/>
    <dgm:cxn modelId="{55739593-4832-4C22-AB0C-6021BF10B0B3}" srcId="{E5F24315-9B00-4EE0-A92F-FE2880461A50}" destId="{97CDC6A5-25B0-4652-A7DF-6AD4A6693541}" srcOrd="3" destOrd="0" parTransId="{8BE30A4D-E5CA-4B39-92A0-62B7CE664989}" sibTransId="{01F2D7AE-86F8-44C3-865F-90C098A19669}"/>
    <dgm:cxn modelId="{7DEB360D-1AE8-4484-A249-28573FCAC869}" type="presOf" srcId="{5C5C06FE-44C5-4DE3-8D87-5FB62F6B57D4}" destId="{A3D129E9-EEE4-4F85-871C-3D15288CF57B}" srcOrd="0" destOrd="0" presId="urn:microsoft.com/office/officeart/2008/layout/RadialCluster"/>
    <dgm:cxn modelId="{06C34471-BD7C-4435-98C3-E1B68F6970DD}" srcId="{EAA4BB14-F632-4826-BBF8-773489A1FA68}" destId="{E5F24315-9B00-4EE0-A92F-FE2880461A50}" srcOrd="0" destOrd="0" parTransId="{DFAE6BF8-2939-4845-BB33-FA6AEB4865CB}" sibTransId="{F6011864-A291-4B51-A777-4689E3F4DDB3}"/>
    <dgm:cxn modelId="{95704021-F7EE-4FC7-BC94-BE0DAA50BEB7}" type="presOf" srcId="{19C5D4E9-05FD-48CE-A4D5-797869872861}" destId="{81CE2B46-1A43-4883-B5C5-5D56D9FB26D7}" srcOrd="0" destOrd="0" presId="urn:microsoft.com/office/officeart/2008/layout/RadialCluster"/>
    <dgm:cxn modelId="{FDE67449-5193-4521-B0D9-77ED7A559775}" srcId="{E5F24315-9B00-4EE0-A92F-FE2880461A50}" destId="{5C5C06FE-44C5-4DE3-8D87-5FB62F6B57D4}" srcOrd="0" destOrd="0" parTransId="{D8AF5C0F-8CB6-4501-A52D-13B52030EE77}" sibTransId="{76958AA6-C6F4-4399-BA1B-18787EC19887}"/>
    <dgm:cxn modelId="{2DE9FEDD-1405-4A07-857A-6B4E0509B0F7}" type="presOf" srcId="{D8AF5C0F-8CB6-4501-A52D-13B52030EE77}" destId="{D15DA2EA-12B8-42F9-AD12-0812B3797CB2}" srcOrd="0" destOrd="0" presId="urn:microsoft.com/office/officeart/2008/layout/RadialCluster"/>
    <dgm:cxn modelId="{24FAD909-2389-408D-8093-B8B6E444F54A}" type="presOf" srcId="{8BE30A4D-E5CA-4B39-92A0-62B7CE664989}" destId="{BB05198F-516A-49BE-9239-4C053B8D76A4}" srcOrd="0" destOrd="0" presId="urn:microsoft.com/office/officeart/2008/layout/RadialCluster"/>
    <dgm:cxn modelId="{1CBDAEEA-67EB-43C4-8E45-1374668A7CFA}" type="presOf" srcId="{6D419B7F-535C-462C-BB8B-4997D2BC8C0E}" destId="{F9D2BF16-CF99-434B-A30E-5C7B89C900A0}" srcOrd="0" destOrd="0" presId="urn:microsoft.com/office/officeart/2008/layout/RadialCluster"/>
    <dgm:cxn modelId="{CE572D05-2637-4858-9183-525010EDD9F5}" type="presOf" srcId="{D02F4182-9EDF-4330-8B64-B2E60A50A190}" destId="{EC3060BD-8B54-4CE2-AF6E-E5AFEC4202FD}" srcOrd="0" destOrd="0" presId="urn:microsoft.com/office/officeart/2008/layout/RadialCluster"/>
    <dgm:cxn modelId="{EDB0C64D-4E04-4A29-97F1-F25637FAF6C5}" srcId="{E5F24315-9B00-4EE0-A92F-FE2880461A50}" destId="{19C5D4E9-05FD-48CE-A4D5-797869872861}" srcOrd="1" destOrd="0" parTransId="{AF29CF6F-34F8-4ECA-86B3-F8DF6E4E1353}" sibTransId="{5AB18CFE-FEBD-47B4-93A2-922375C2C74A}"/>
    <dgm:cxn modelId="{327F8FB0-BD0A-4991-B8E7-1EC7BEB35EBF}" srcId="{E5F24315-9B00-4EE0-A92F-FE2880461A50}" destId="{D02F4182-9EDF-4330-8B64-B2E60A50A190}" srcOrd="2" destOrd="0" parTransId="{6D419B7F-535C-462C-BB8B-4997D2BC8C0E}" sibTransId="{52211B6A-F373-40CE-9295-EAD9E1BB742F}"/>
    <dgm:cxn modelId="{CA16BCC9-7D2A-4A85-B255-280316C2CEE4}" type="presParOf" srcId="{8C49719B-A0BC-4BF8-8238-EABD8BF42C2F}" destId="{FAE9926A-D62C-41C8-929B-D4B9C131718F}" srcOrd="0" destOrd="0" presId="urn:microsoft.com/office/officeart/2008/layout/RadialCluster"/>
    <dgm:cxn modelId="{A12043D9-B7DE-4FEC-A8A5-B9D7F42F82BA}" type="presParOf" srcId="{FAE9926A-D62C-41C8-929B-D4B9C131718F}" destId="{4941BCEB-990F-4FA9-A1F2-392054C382A5}" srcOrd="0" destOrd="0" presId="urn:microsoft.com/office/officeart/2008/layout/RadialCluster"/>
    <dgm:cxn modelId="{41DC24C3-4906-4302-8D84-A4B83A7303DA}" type="presParOf" srcId="{FAE9926A-D62C-41C8-929B-D4B9C131718F}" destId="{D15DA2EA-12B8-42F9-AD12-0812B3797CB2}" srcOrd="1" destOrd="0" presId="urn:microsoft.com/office/officeart/2008/layout/RadialCluster"/>
    <dgm:cxn modelId="{D0E11C89-EF63-453D-995E-7E2199BA2697}" type="presParOf" srcId="{FAE9926A-D62C-41C8-929B-D4B9C131718F}" destId="{A3D129E9-EEE4-4F85-871C-3D15288CF57B}" srcOrd="2" destOrd="0" presId="urn:microsoft.com/office/officeart/2008/layout/RadialCluster"/>
    <dgm:cxn modelId="{E0103E9F-B4C1-4C21-AB2B-A92FA22F1857}" type="presParOf" srcId="{FAE9926A-D62C-41C8-929B-D4B9C131718F}" destId="{8ADB6EEF-D9AC-4BCF-9DF0-4E461D20554C}" srcOrd="3" destOrd="0" presId="urn:microsoft.com/office/officeart/2008/layout/RadialCluster"/>
    <dgm:cxn modelId="{BF27237D-C2A6-4F58-B390-0DF187AADA34}" type="presParOf" srcId="{FAE9926A-D62C-41C8-929B-D4B9C131718F}" destId="{81CE2B46-1A43-4883-B5C5-5D56D9FB26D7}" srcOrd="4" destOrd="0" presId="urn:microsoft.com/office/officeart/2008/layout/RadialCluster"/>
    <dgm:cxn modelId="{981C6E71-F913-4386-998B-D79AC69371AD}" type="presParOf" srcId="{FAE9926A-D62C-41C8-929B-D4B9C131718F}" destId="{F9D2BF16-CF99-434B-A30E-5C7B89C900A0}" srcOrd="5" destOrd="0" presId="urn:microsoft.com/office/officeart/2008/layout/RadialCluster"/>
    <dgm:cxn modelId="{4772B77B-715F-452A-9E03-71BF0AB9705B}" type="presParOf" srcId="{FAE9926A-D62C-41C8-929B-D4B9C131718F}" destId="{EC3060BD-8B54-4CE2-AF6E-E5AFEC4202FD}" srcOrd="6" destOrd="0" presId="urn:microsoft.com/office/officeart/2008/layout/RadialCluster"/>
    <dgm:cxn modelId="{39AF5A80-AE9A-4F60-AE4C-28D3BFE9950A}" type="presParOf" srcId="{FAE9926A-D62C-41C8-929B-D4B9C131718F}" destId="{BB05198F-516A-49BE-9239-4C053B8D76A4}" srcOrd="7" destOrd="0" presId="urn:microsoft.com/office/officeart/2008/layout/RadialCluster"/>
    <dgm:cxn modelId="{DC6DD965-7E62-400F-9F5F-35ADEDE4A6DD}" type="presParOf" srcId="{FAE9926A-D62C-41C8-929B-D4B9C131718F}" destId="{17A3BB95-9BCF-4322-B3B0-FAD335FEA028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AA4BB14-F632-4826-BBF8-773489A1FA68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5F24315-9B00-4EE0-A92F-FE2880461A50}">
      <dgm:prSet phldrT="[Text]"/>
      <dgm:spPr/>
      <dgm:t>
        <a:bodyPr/>
        <a:lstStyle/>
        <a:p>
          <a:r>
            <a:rPr lang="en-GB" dirty="0" smtClean="0"/>
            <a:t>Factors affecting resistance</a:t>
          </a:r>
          <a:endParaRPr lang="en-GB" dirty="0"/>
        </a:p>
      </dgm:t>
    </dgm:pt>
    <dgm:pt modelId="{DFAE6BF8-2939-4845-BB33-FA6AEB4865CB}" type="parTrans" cxnId="{06C34471-BD7C-4435-98C3-E1B68F6970DD}">
      <dgm:prSet/>
      <dgm:spPr/>
      <dgm:t>
        <a:bodyPr/>
        <a:lstStyle/>
        <a:p>
          <a:endParaRPr lang="en-GB"/>
        </a:p>
      </dgm:t>
    </dgm:pt>
    <dgm:pt modelId="{F6011864-A291-4B51-A777-4689E3F4DDB3}" type="sibTrans" cxnId="{06C34471-BD7C-4435-98C3-E1B68F6970DD}">
      <dgm:prSet/>
      <dgm:spPr/>
      <dgm:t>
        <a:bodyPr/>
        <a:lstStyle/>
        <a:p>
          <a:endParaRPr lang="en-GB"/>
        </a:p>
      </dgm:t>
    </dgm:pt>
    <dgm:pt modelId="{5C5C06FE-44C5-4DE3-8D87-5FB62F6B57D4}">
      <dgm:prSet phldrT="[Text]"/>
      <dgm:spPr/>
      <dgm:t>
        <a:bodyPr/>
        <a:lstStyle/>
        <a:p>
          <a:r>
            <a:rPr lang="en-GB" dirty="0" smtClean="0"/>
            <a:t>Length of wire</a:t>
          </a:r>
          <a:endParaRPr lang="en-GB" dirty="0"/>
        </a:p>
      </dgm:t>
    </dgm:pt>
    <dgm:pt modelId="{D8AF5C0F-8CB6-4501-A52D-13B52030EE77}" type="parTrans" cxnId="{FDE67449-5193-4521-B0D9-77ED7A559775}">
      <dgm:prSet/>
      <dgm:spPr/>
      <dgm:t>
        <a:bodyPr/>
        <a:lstStyle/>
        <a:p>
          <a:endParaRPr lang="en-GB"/>
        </a:p>
      </dgm:t>
    </dgm:pt>
    <dgm:pt modelId="{76958AA6-C6F4-4399-BA1B-18787EC19887}" type="sibTrans" cxnId="{FDE67449-5193-4521-B0D9-77ED7A559775}">
      <dgm:prSet/>
      <dgm:spPr/>
      <dgm:t>
        <a:bodyPr/>
        <a:lstStyle/>
        <a:p>
          <a:endParaRPr lang="en-GB"/>
        </a:p>
      </dgm:t>
    </dgm:pt>
    <dgm:pt modelId="{19C5D4E9-05FD-48CE-A4D5-797869872861}">
      <dgm:prSet phldrT="[Text]"/>
      <dgm:spPr/>
      <dgm:t>
        <a:bodyPr/>
        <a:lstStyle/>
        <a:p>
          <a:r>
            <a:rPr lang="en-GB" dirty="0" smtClean="0"/>
            <a:t>Cross sectional area</a:t>
          </a:r>
          <a:endParaRPr lang="en-GB" dirty="0"/>
        </a:p>
      </dgm:t>
    </dgm:pt>
    <dgm:pt modelId="{AF29CF6F-34F8-4ECA-86B3-F8DF6E4E1353}" type="parTrans" cxnId="{EDB0C64D-4E04-4A29-97F1-F25637FAF6C5}">
      <dgm:prSet/>
      <dgm:spPr/>
      <dgm:t>
        <a:bodyPr/>
        <a:lstStyle/>
        <a:p>
          <a:endParaRPr lang="en-GB"/>
        </a:p>
      </dgm:t>
    </dgm:pt>
    <dgm:pt modelId="{5AB18CFE-FEBD-47B4-93A2-922375C2C74A}" type="sibTrans" cxnId="{EDB0C64D-4E04-4A29-97F1-F25637FAF6C5}">
      <dgm:prSet/>
      <dgm:spPr/>
      <dgm:t>
        <a:bodyPr/>
        <a:lstStyle/>
        <a:p>
          <a:endParaRPr lang="en-GB"/>
        </a:p>
      </dgm:t>
    </dgm:pt>
    <dgm:pt modelId="{D02F4182-9EDF-4330-8B64-B2E60A50A190}">
      <dgm:prSet phldrT="[Text]"/>
      <dgm:spPr/>
      <dgm:t>
        <a:bodyPr/>
        <a:lstStyle/>
        <a:p>
          <a:r>
            <a:rPr lang="en-GB" dirty="0" smtClean="0"/>
            <a:t>Material </a:t>
          </a:r>
          <a:endParaRPr lang="en-GB" dirty="0"/>
        </a:p>
      </dgm:t>
    </dgm:pt>
    <dgm:pt modelId="{6D419B7F-535C-462C-BB8B-4997D2BC8C0E}" type="parTrans" cxnId="{327F8FB0-BD0A-4991-B8E7-1EC7BEB35EBF}">
      <dgm:prSet/>
      <dgm:spPr/>
      <dgm:t>
        <a:bodyPr/>
        <a:lstStyle/>
        <a:p>
          <a:endParaRPr lang="en-GB"/>
        </a:p>
      </dgm:t>
    </dgm:pt>
    <dgm:pt modelId="{52211B6A-F373-40CE-9295-EAD9E1BB742F}" type="sibTrans" cxnId="{327F8FB0-BD0A-4991-B8E7-1EC7BEB35EBF}">
      <dgm:prSet/>
      <dgm:spPr/>
      <dgm:t>
        <a:bodyPr/>
        <a:lstStyle/>
        <a:p>
          <a:endParaRPr lang="en-GB"/>
        </a:p>
      </dgm:t>
    </dgm:pt>
    <dgm:pt modelId="{97CDC6A5-25B0-4652-A7DF-6AD4A6693541}">
      <dgm:prSet phldrT="[Text]"/>
      <dgm:spPr/>
      <dgm:t>
        <a:bodyPr/>
        <a:lstStyle/>
        <a:p>
          <a:r>
            <a:rPr lang="en-GB" dirty="0" smtClean="0"/>
            <a:t>Temperature </a:t>
          </a:r>
          <a:endParaRPr lang="en-GB" dirty="0"/>
        </a:p>
      </dgm:t>
    </dgm:pt>
    <dgm:pt modelId="{8BE30A4D-E5CA-4B39-92A0-62B7CE664989}" type="parTrans" cxnId="{55739593-4832-4C22-AB0C-6021BF10B0B3}">
      <dgm:prSet/>
      <dgm:spPr/>
      <dgm:t>
        <a:bodyPr/>
        <a:lstStyle/>
        <a:p>
          <a:endParaRPr lang="en-GB"/>
        </a:p>
      </dgm:t>
    </dgm:pt>
    <dgm:pt modelId="{01F2D7AE-86F8-44C3-865F-90C098A19669}" type="sibTrans" cxnId="{55739593-4832-4C22-AB0C-6021BF10B0B3}">
      <dgm:prSet/>
      <dgm:spPr/>
      <dgm:t>
        <a:bodyPr/>
        <a:lstStyle/>
        <a:p>
          <a:endParaRPr lang="en-GB"/>
        </a:p>
      </dgm:t>
    </dgm:pt>
    <dgm:pt modelId="{8C49719B-A0BC-4BF8-8238-EABD8BF42C2F}" type="pres">
      <dgm:prSet presAssocID="{EAA4BB14-F632-4826-BBF8-773489A1FA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FAE9926A-D62C-41C8-929B-D4B9C131718F}" type="pres">
      <dgm:prSet presAssocID="{E5F24315-9B00-4EE0-A92F-FE2880461A50}" presName="singleCycle" presStyleCnt="0"/>
      <dgm:spPr/>
    </dgm:pt>
    <dgm:pt modelId="{4941BCEB-990F-4FA9-A1F2-392054C382A5}" type="pres">
      <dgm:prSet presAssocID="{E5F24315-9B00-4EE0-A92F-FE2880461A50}" presName="singleCenter" presStyleLbl="node1" presStyleIdx="0" presStyleCnt="5">
        <dgm:presLayoutVars>
          <dgm:chMax val="7"/>
          <dgm:chPref val="7"/>
        </dgm:presLayoutVars>
      </dgm:prSet>
      <dgm:spPr/>
      <dgm:t>
        <a:bodyPr/>
        <a:lstStyle/>
        <a:p>
          <a:endParaRPr lang="en-GB"/>
        </a:p>
      </dgm:t>
    </dgm:pt>
    <dgm:pt modelId="{D15DA2EA-12B8-42F9-AD12-0812B3797CB2}" type="pres">
      <dgm:prSet presAssocID="{D8AF5C0F-8CB6-4501-A52D-13B52030EE77}" presName="Name56" presStyleLbl="parChTrans1D2" presStyleIdx="0" presStyleCnt="4"/>
      <dgm:spPr/>
      <dgm:t>
        <a:bodyPr/>
        <a:lstStyle/>
        <a:p>
          <a:endParaRPr lang="en-GB"/>
        </a:p>
      </dgm:t>
    </dgm:pt>
    <dgm:pt modelId="{A3D129E9-EEE4-4F85-871C-3D15288CF57B}" type="pres">
      <dgm:prSet presAssocID="{5C5C06FE-44C5-4DE3-8D87-5FB62F6B57D4}" presName="text0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DB6EEF-D9AC-4BCF-9DF0-4E461D20554C}" type="pres">
      <dgm:prSet presAssocID="{AF29CF6F-34F8-4ECA-86B3-F8DF6E4E1353}" presName="Name56" presStyleLbl="parChTrans1D2" presStyleIdx="1" presStyleCnt="4"/>
      <dgm:spPr/>
      <dgm:t>
        <a:bodyPr/>
        <a:lstStyle/>
        <a:p>
          <a:endParaRPr lang="en-GB"/>
        </a:p>
      </dgm:t>
    </dgm:pt>
    <dgm:pt modelId="{81CE2B46-1A43-4883-B5C5-5D56D9FB26D7}" type="pres">
      <dgm:prSet presAssocID="{19C5D4E9-05FD-48CE-A4D5-797869872861}" presName="text0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D2BF16-CF99-434B-A30E-5C7B89C900A0}" type="pres">
      <dgm:prSet presAssocID="{6D419B7F-535C-462C-BB8B-4997D2BC8C0E}" presName="Name56" presStyleLbl="parChTrans1D2" presStyleIdx="2" presStyleCnt="4"/>
      <dgm:spPr/>
      <dgm:t>
        <a:bodyPr/>
        <a:lstStyle/>
        <a:p>
          <a:endParaRPr lang="en-GB"/>
        </a:p>
      </dgm:t>
    </dgm:pt>
    <dgm:pt modelId="{EC3060BD-8B54-4CE2-AF6E-E5AFEC4202FD}" type="pres">
      <dgm:prSet presAssocID="{D02F4182-9EDF-4330-8B64-B2E60A50A190}" presName="text0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05198F-516A-49BE-9239-4C053B8D76A4}" type="pres">
      <dgm:prSet presAssocID="{8BE30A4D-E5CA-4B39-92A0-62B7CE664989}" presName="Name56" presStyleLbl="parChTrans1D2" presStyleIdx="3" presStyleCnt="4"/>
      <dgm:spPr/>
      <dgm:t>
        <a:bodyPr/>
        <a:lstStyle/>
        <a:p>
          <a:endParaRPr lang="en-GB"/>
        </a:p>
      </dgm:t>
    </dgm:pt>
    <dgm:pt modelId="{17A3BB95-9BCF-4322-B3B0-FAD335FEA028}" type="pres">
      <dgm:prSet presAssocID="{97CDC6A5-25B0-4652-A7DF-6AD4A6693541}" presName="text0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ECC9496-841B-4250-9E32-FFA252AE79D6}" type="presOf" srcId="{D02F4182-9EDF-4330-8B64-B2E60A50A190}" destId="{EC3060BD-8B54-4CE2-AF6E-E5AFEC4202FD}" srcOrd="0" destOrd="0" presId="urn:microsoft.com/office/officeart/2008/layout/RadialCluster"/>
    <dgm:cxn modelId="{55ABC68A-86F6-4712-AD2F-5A735C2F9512}" type="presOf" srcId="{5C5C06FE-44C5-4DE3-8D87-5FB62F6B57D4}" destId="{A3D129E9-EEE4-4F85-871C-3D15288CF57B}" srcOrd="0" destOrd="0" presId="urn:microsoft.com/office/officeart/2008/layout/RadialCluster"/>
    <dgm:cxn modelId="{AC7AF4DC-AA0A-4F2B-826F-B3374B15CD87}" type="presOf" srcId="{97CDC6A5-25B0-4652-A7DF-6AD4A6693541}" destId="{17A3BB95-9BCF-4322-B3B0-FAD335FEA028}" srcOrd="0" destOrd="0" presId="urn:microsoft.com/office/officeart/2008/layout/RadialCluster"/>
    <dgm:cxn modelId="{F978B2C6-D615-4D23-AAAD-6559D8FA19C7}" type="presOf" srcId="{19C5D4E9-05FD-48CE-A4D5-797869872861}" destId="{81CE2B46-1A43-4883-B5C5-5D56D9FB26D7}" srcOrd="0" destOrd="0" presId="urn:microsoft.com/office/officeart/2008/layout/RadialCluster"/>
    <dgm:cxn modelId="{5E4576CE-C2E6-410D-9509-19DDD41B7E2B}" type="presOf" srcId="{E5F24315-9B00-4EE0-A92F-FE2880461A50}" destId="{4941BCEB-990F-4FA9-A1F2-392054C382A5}" srcOrd="0" destOrd="0" presId="urn:microsoft.com/office/officeart/2008/layout/RadialCluster"/>
    <dgm:cxn modelId="{F17DF3F9-E8E6-4702-9203-37B1ED4A8FDF}" type="presOf" srcId="{AF29CF6F-34F8-4ECA-86B3-F8DF6E4E1353}" destId="{8ADB6EEF-D9AC-4BCF-9DF0-4E461D20554C}" srcOrd="0" destOrd="0" presId="urn:microsoft.com/office/officeart/2008/layout/RadialCluster"/>
    <dgm:cxn modelId="{55739593-4832-4C22-AB0C-6021BF10B0B3}" srcId="{E5F24315-9B00-4EE0-A92F-FE2880461A50}" destId="{97CDC6A5-25B0-4652-A7DF-6AD4A6693541}" srcOrd="3" destOrd="0" parTransId="{8BE30A4D-E5CA-4B39-92A0-62B7CE664989}" sibTransId="{01F2D7AE-86F8-44C3-865F-90C098A19669}"/>
    <dgm:cxn modelId="{E0472CC2-40DA-4D41-8A30-74EED99ACB63}" type="presOf" srcId="{8BE30A4D-E5CA-4B39-92A0-62B7CE664989}" destId="{BB05198F-516A-49BE-9239-4C053B8D76A4}" srcOrd="0" destOrd="0" presId="urn:microsoft.com/office/officeart/2008/layout/RadialCluster"/>
    <dgm:cxn modelId="{72798E80-603D-4FC2-8E17-FA188C450AB8}" type="presOf" srcId="{D8AF5C0F-8CB6-4501-A52D-13B52030EE77}" destId="{D15DA2EA-12B8-42F9-AD12-0812B3797CB2}" srcOrd="0" destOrd="0" presId="urn:microsoft.com/office/officeart/2008/layout/RadialCluster"/>
    <dgm:cxn modelId="{06C34471-BD7C-4435-98C3-E1B68F6970DD}" srcId="{EAA4BB14-F632-4826-BBF8-773489A1FA68}" destId="{E5F24315-9B00-4EE0-A92F-FE2880461A50}" srcOrd="0" destOrd="0" parTransId="{DFAE6BF8-2939-4845-BB33-FA6AEB4865CB}" sibTransId="{F6011864-A291-4B51-A777-4689E3F4DDB3}"/>
    <dgm:cxn modelId="{FDE67449-5193-4521-B0D9-77ED7A559775}" srcId="{E5F24315-9B00-4EE0-A92F-FE2880461A50}" destId="{5C5C06FE-44C5-4DE3-8D87-5FB62F6B57D4}" srcOrd="0" destOrd="0" parTransId="{D8AF5C0F-8CB6-4501-A52D-13B52030EE77}" sibTransId="{76958AA6-C6F4-4399-BA1B-18787EC19887}"/>
    <dgm:cxn modelId="{8DFD3320-847B-414C-B259-44E834AFCF63}" type="presOf" srcId="{EAA4BB14-F632-4826-BBF8-773489A1FA68}" destId="{8C49719B-A0BC-4BF8-8238-EABD8BF42C2F}" srcOrd="0" destOrd="0" presId="urn:microsoft.com/office/officeart/2008/layout/RadialCluster"/>
    <dgm:cxn modelId="{A7BCBB30-7FD3-4089-87A1-45AB59C1D2C4}" type="presOf" srcId="{6D419B7F-535C-462C-BB8B-4997D2BC8C0E}" destId="{F9D2BF16-CF99-434B-A30E-5C7B89C900A0}" srcOrd="0" destOrd="0" presId="urn:microsoft.com/office/officeart/2008/layout/RadialCluster"/>
    <dgm:cxn modelId="{EDB0C64D-4E04-4A29-97F1-F25637FAF6C5}" srcId="{E5F24315-9B00-4EE0-A92F-FE2880461A50}" destId="{19C5D4E9-05FD-48CE-A4D5-797869872861}" srcOrd="1" destOrd="0" parTransId="{AF29CF6F-34F8-4ECA-86B3-F8DF6E4E1353}" sibTransId="{5AB18CFE-FEBD-47B4-93A2-922375C2C74A}"/>
    <dgm:cxn modelId="{327F8FB0-BD0A-4991-B8E7-1EC7BEB35EBF}" srcId="{E5F24315-9B00-4EE0-A92F-FE2880461A50}" destId="{D02F4182-9EDF-4330-8B64-B2E60A50A190}" srcOrd="2" destOrd="0" parTransId="{6D419B7F-535C-462C-BB8B-4997D2BC8C0E}" sibTransId="{52211B6A-F373-40CE-9295-EAD9E1BB742F}"/>
    <dgm:cxn modelId="{8C863DB9-E39B-4A47-A47B-7A4335399EEA}" type="presParOf" srcId="{8C49719B-A0BC-4BF8-8238-EABD8BF42C2F}" destId="{FAE9926A-D62C-41C8-929B-D4B9C131718F}" srcOrd="0" destOrd="0" presId="urn:microsoft.com/office/officeart/2008/layout/RadialCluster"/>
    <dgm:cxn modelId="{D75706EC-8533-45FE-9F84-8DC0B71F797E}" type="presParOf" srcId="{FAE9926A-D62C-41C8-929B-D4B9C131718F}" destId="{4941BCEB-990F-4FA9-A1F2-392054C382A5}" srcOrd="0" destOrd="0" presId="urn:microsoft.com/office/officeart/2008/layout/RadialCluster"/>
    <dgm:cxn modelId="{43FA36B6-038E-441D-848D-C63ADF900DB0}" type="presParOf" srcId="{FAE9926A-D62C-41C8-929B-D4B9C131718F}" destId="{D15DA2EA-12B8-42F9-AD12-0812B3797CB2}" srcOrd="1" destOrd="0" presId="urn:microsoft.com/office/officeart/2008/layout/RadialCluster"/>
    <dgm:cxn modelId="{C10D2A2F-5DE5-49A6-8B27-326DA0B43B40}" type="presParOf" srcId="{FAE9926A-D62C-41C8-929B-D4B9C131718F}" destId="{A3D129E9-EEE4-4F85-871C-3D15288CF57B}" srcOrd="2" destOrd="0" presId="urn:microsoft.com/office/officeart/2008/layout/RadialCluster"/>
    <dgm:cxn modelId="{C967F892-D535-4B6E-9020-78E4601F8724}" type="presParOf" srcId="{FAE9926A-D62C-41C8-929B-D4B9C131718F}" destId="{8ADB6EEF-D9AC-4BCF-9DF0-4E461D20554C}" srcOrd="3" destOrd="0" presId="urn:microsoft.com/office/officeart/2008/layout/RadialCluster"/>
    <dgm:cxn modelId="{644ECDA6-C06E-4651-99F5-014DBD9BFBA2}" type="presParOf" srcId="{FAE9926A-D62C-41C8-929B-D4B9C131718F}" destId="{81CE2B46-1A43-4883-B5C5-5D56D9FB26D7}" srcOrd="4" destOrd="0" presId="urn:microsoft.com/office/officeart/2008/layout/RadialCluster"/>
    <dgm:cxn modelId="{45A0E6C0-44F0-496C-B1E0-91E98BEE03A4}" type="presParOf" srcId="{FAE9926A-D62C-41C8-929B-D4B9C131718F}" destId="{F9D2BF16-CF99-434B-A30E-5C7B89C900A0}" srcOrd="5" destOrd="0" presId="urn:microsoft.com/office/officeart/2008/layout/RadialCluster"/>
    <dgm:cxn modelId="{2706C037-3A5C-4DE8-A94B-3EB95C88796C}" type="presParOf" srcId="{FAE9926A-D62C-41C8-929B-D4B9C131718F}" destId="{EC3060BD-8B54-4CE2-AF6E-E5AFEC4202FD}" srcOrd="6" destOrd="0" presId="urn:microsoft.com/office/officeart/2008/layout/RadialCluster"/>
    <dgm:cxn modelId="{99F261CC-C378-4E73-8C33-0F98D5158C52}" type="presParOf" srcId="{FAE9926A-D62C-41C8-929B-D4B9C131718F}" destId="{BB05198F-516A-49BE-9239-4C053B8D76A4}" srcOrd="7" destOrd="0" presId="urn:microsoft.com/office/officeart/2008/layout/RadialCluster"/>
    <dgm:cxn modelId="{72CE240D-F525-44BA-A12E-F2DBA4E9DE35}" type="presParOf" srcId="{FAE9926A-D62C-41C8-929B-D4B9C131718F}" destId="{17A3BB95-9BCF-4322-B3B0-FAD335FEA028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AA4BB14-F632-4826-BBF8-773489A1FA68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5F24315-9B00-4EE0-A92F-FE2880461A50}">
      <dgm:prSet phldrT="[Text]"/>
      <dgm:spPr/>
      <dgm:t>
        <a:bodyPr/>
        <a:lstStyle/>
        <a:p>
          <a:r>
            <a:rPr lang="en-GB" dirty="0" smtClean="0"/>
            <a:t>Factors affecting resistance</a:t>
          </a:r>
          <a:endParaRPr lang="en-GB" dirty="0"/>
        </a:p>
      </dgm:t>
    </dgm:pt>
    <dgm:pt modelId="{DFAE6BF8-2939-4845-BB33-FA6AEB4865CB}" type="parTrans" cxnId="{06C34471-BD7C-4435-98C3-E1B68F6970DD}">
      <dgm:prSet/>
      <dgm:spPr/>
      <dgm:t>
        <a:bodyPr/>
        <a:lstStyle/>
        <a:p>
          <a:endParaRPr lang="en-GB"/>
        </a:p>
      </dgm:t>
    </dgm:pt>
    <dgm:pt modelId="{F6011864-A291-4B51-A777-4689E3F4DDB3}" type="sibTrans" cxnId="{06C34471-BD7C-4435-98C3-E1B68F6970DD}">
      <dgm:prSet/>
      <dgm:spPr/>
      <dgm:t>
        <a:bodyPr/>
        <a:lstStyle/>
        <a:p>
          <a:endParaRPr lang="en-GB"/>
        </a:p>
      </dgm:t>
    </dgm:pt>
    <dgm:pt modelId="{5C5C06FE-44C5-4DE3-8D87-5FB62F6B57D4}">
      <dgm:prSet phldrT="[Text]"/>
      <dgm:spPr/>
      <dgm:t>
        <a:bodyPr/>
        <a:lstStyle/>
        <a:p>
          <a:r>
            <a:rPr lang="en-GB" dirty="0" smtClean="0"/>
            <a:t>Length of wire</a:t>
          </a:r>
          <a:endParaRPr lang="en-GB" dirty="0"/>
        </a:p>
      </dgm:t>
    </dgm:pt>
    <dgm:pt modelId="{D8AF5C0F-8CB6-4501-A52D-13B52030EE77}" type="parTrans" cxnId="{FDE67449-5193-4521-B0D9-77ED7A559775}">
      <dgm:prSet/>
      <dgm:spPr/>
      <dgm:t>
        <a:bodyPr/>
        <a:lstStyle/>
        <a:p>
          <a:endParaRPr lang="en-GB"/>
        </a:p>
      </dgm:t>
    </dgm:pt>
    <dgm:pt modelId="{76958AA6-C6F4-4399-BA1B-18787EC19887}" type="sibTrans" cxnId="{FDE67449-5193-4521-B0D9-77ED7A559775}">
      <dgm:prSet/>
      <dgm:spPr/>
      <dgm:t>
        <a:bodyPr/>
        <a:lstStyle/>
        <a:p>
          <a:endParaRPr lang="en-GB"/>
        </a:p>
      </dgm:t>
    </dgm:pt>
    <dgm:pt modelId="{19C5D4E9-05FD-48CE-A4D5-797869872861}">
      <dgm:prSet phldrT="[Text]"/>
      <dgm:spPr/>
      <dgm:t>
        <a:bodyPr/>
        <a:lstStyle/>
        <a:p>
          <a:r>
            <a:rPr lang="en-GB" dirty="0" smtClean="0"/>
            <a:t>Cross sectional area</a:t>
          </a:r>
          <a:endParaRPr lang="en-GB" dirty="0"/>
        </a:p>
      </dgm:t>
    </dgm:pt>
    <dgm:pt modelId="{AF29CF6F-34F8-4ECA-86B3-F8DF6E4E1353}" type="parTrans" cxnId="{EDB0C64D-4E04-4A29-97F1-F25637FAF6C5}">
      <dgm:prSet/>
      <dgm:spPr/>
      <dgm:t>
        <a:bodyPr/>
        <a:lstStyle/>
        <a:p>
          <a:endParaRPr lang="en-GB"/>
        </a:p>
      </dgm:t>
    </dgm:pt>
    <dgm:pt modelId="{5AB18CFE-FEBD-47B4-93A2-922375C2C74A}" type="sibTrans" cxnId="{EDB0C64D-4E04-4A29-97F1-F25637FAF6C5}">
      <dgm:prSet/>
      <dgm:spPr/>
      <dgm:t>
        <a:bodyPr/>
        <a:lstStyle/>
        <a:p>
          <a:endParaRPr lang="en-GB"/>
        </a:p>
      </dgm:t>
    </dgm:pt>
    <dgm:pt modelId="{D02F4182-9EDF-4330-8B64-B2E60A50A190}">
      <dgm:prSet phldrT="[Text]"/>
      <dgm:spPr/>
      <dgm:t>
        <a:bodyPr/>
        <a:lstStyle/>
        <a:p>
          <a:r>
            <a:rPr lang="en-GB" dirty="0" smtClean="0"/>
            <a:t>Material </a:t>
          </a:r>
          <a:endParaRPr lang="en-GB" dirty="0"/>
        </a:p>
      </dgm:t>
    </dgm:pt>
    <dgm:pt modelId="{6D419B7F-535C-462C-BB8B-4997D2BC8C0E}" type="parTrans" cxnId="{327F8FB0-BD0A-4991-B8E7-1EC7BEB35EBF}">
      <dgm:prSet/>
      <dgm:spPr/>
      <dgm:t>
        <a:bodyPr/>
        <a:lstStyle/>
        <a:p>
          <a:endParaRPr lang="en-GB"/>
        </a:p>
      </dgm:t>
    </dgm:pt>
    <dgm:pt modelId="{52211B6A-F373-40CE-9295-EAD9E1BB742F}" type="sibTrans" cxnId="{327F8FB0-BD0A-4991-B8E7-1EC7BEB35EBF}">
      <dgm:prSet/>
      <dgm:spPr/>
      <dgm:t>
        <a:bodyPr/>
        <a:lstStyle/>
        <a:p>
          <a:endParaRPr lang="en-GB"/>
        </a:p>
      </dgm:t>
    </dgm:pt>
    <dgm:pt modelId="{97CDC6A5-25B0-4652-A7DF-6AD4A6693541}">
      <dgm:prSet phldrT="[Text]"/>
      <dgm:spPr/>
      <dgm:t>
        <a:bodyPr/>
        <a:lstStyle/>
        <a:p>
          <a:r>
            <a:rPr lang="en-GB" dirty="0" smtClean="0"/>
            <a:t>Temperature </a:t>
          </a:r>
          <a:endParaRPr lang="en-GB" dirty="0"/>
        </a:p>
      </dgm:t>
    </dgm:pt>
    <dgm:pt modelId="{8BE30A4D-E5CA-4B39-92A0-62B7CE664989}" type="parTrans" cxnId="{55739593-4832-4C22-AB0C-6021BF10B0B3}">
      <dgm:prSet/>
      <dgm:spPr/>
      <dgm:t>
        <a:bodyPr/>
        <a:lstStyle/>
        <a:p>
          <a:endParaRPr lang="en-GB"/>
        </a:p>
      </dgm:t>
    </dgm:pt>
    <dgm:pt modelId="{01F2D7AE-86F8-44C3-865F-90C098A19669}" type="sibTrans" cxnId="{55739593-4832-4C22-AB0C-6021BF10B0B3}">
      <dgm:prSet/>
      <dgm:spPr/>
      <dgm:t>
        <a:bodyPr/>
        <a:lstStyle/>
        <a:p>
          <a:endParaRPr lang="en-GB"/>
        </a:p>
      </dgm:t>
    </dgm:pt>
    <dgm:pt modelId="{8C49719B-A0BC-4BF8-8238-EABD8BF42C2F}" type="pres">
      <dgm:prSet presAssocID="{EAA4BB14-F632-4826-BBF8-773489A1FA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FAE9926A-D62C-41C8-929B-D4B9C131718F}" type="pres">
      <dgm:prSet presAssocID="{E5F24315-9B00-4EE0-A92F-FE2880461A50}" presName="singleCycle" presStyleCnt="0"/>
      <dgm:spPr/>
    </dgm:pt>
    <dgm:pt modelId="{4941BCEB-990F-4FA9-A1F2-392054C382A5}" type="pres">
      <dgm:prSet presAssocID="{E5F24315-9B00-4EE0-A92F-FE2880461A50}" presName="singleCenter" presStyleLbl="node1" presStyleIdx="0" presStyleCnt="5">
        <dgm:presLayoutVars>
          <dgm:chMax val="7"/>
          <dgm:chPref val="7"/>
        </dgm:presLayoutVars>
      </dgm:prSet>
      <dgm:spPr/>
      <dgm:t>
        <a:bodyPr/>
        <a:lstStyle/>
        <a:p>
          <a:endParaRPr lang="en-GB"/>
        </a:p>
      </dgm:t>
    </dgm:pt>
    <dgm:pt modelId="{D15DA2EA-12B8-42F9-AD12-0812B3797CB2}" type="pres">
      <dgm:prSet presAssocID="{D8AF5C0F-8CB6-4501-A52D-13B52030EE77}" presName="Name56" presStyleLbl="parChTrans1D2" presStyleIdx="0" presStyleCnt="4"/>
      <dgm:spPr/>
      <dgm:t>
        <a:bodyPr/>
        <a:lstStyle/>
        <a:p>
          <a:endParaRPr lang="en-GB"/>
        </a:p>
      </dgm:t>
    </dgm:pt>
    <dgm:pt modelId="{A3D129E9-EEE4-4F85-871C-3D15288CF57B}" type="pres">
      <dgm:prSet presAssocID="{5C5C06FE-44C5-4DE3-8D87-5FB62F6B57D4}" presName="text0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DB6EEF-D9AC-4BCF-9DF0-4E461D20554C}" type="pres">
      <dgm:prSet presAssocID="{AF29CF6F-34F8-4ECA-86B3-F8DF6E4E1353}" presName="Name56" presStyleLbl="parChTrans1D2" presStyleIdx="1" presStyleCnt="4"/>
      <dgm:spPr/>
      <dgm:t>
        <a:bodyPr/>
        <a:lstStyle/>
        <a:p>
          <a:endParaRPr lang="en-GB"/>
        </a:p>
      </dgm:t>
    </dgm:pt>
    <dgm:pt modelId="{81CE2B46-1A43-4883-B5C5-5D56D9FB26D7}" type="pres">
      <dgm:prSet presAssocID="{19C5D4E9-05FD-48CE-A4D5-797869872861}" presName="text0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D2BF16-CF99-434B-A30E-5C7B89C900A0}" type="pres">
      <dgm:prSet presAssocID="{6D419B7F-535C-462C-BB8B-4997D2BC8C0E}" presName="Name56" presStyleLbl="parChTrans1D2" presStyleIdx="2" presStyleCnt="4"/>
      <dgm:spPr/>
      <dgm:t>
        <a:bodyPr/>
        <a:lstStyle/>
        <a:p>
          <a:endParaRPr lang="en-GB"/>
        </a:p>
      </dgm:t>
    </dgm:pt>
    <dgm:pt modelId="{EC3060BD-8B54-4CE2-AF6E-E5AFEC4202FD}" type="pres">
      <dgm:prSet presAssocID="{D02F4182-9EDF-4330-8B64-B2E60A50A190}" presName="text0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05198F-516A-49BE-9239-4C053B8D76A4}" type="pres">
      <dgm:prSet presAssocID="{8BE30A4D-E5CA-4B39-92A0-62B7CE664989}" presName="Name56" presStyleLbl="parChTrans1D2" presStyleIdx="3" presStyleCnt="4"/>
      <dgm:spPr/>
      <dgm:t>
        <a:bodyPr/>
        <a:lstStyle/>
        <a:p>
          <a:endParaRPr lang="en-GB"/>
        </a:p>
      </dgm:t>
    </dgm:pt>
    <dgm:pt modelId="{17A3BB95-9BCF-4322-B3B0-FAD335FEA028}" type="pres">
      <dgm:prSet presAssocID="{97CDC6A5-25B0-4652-A7DF-6AD4A6693541}" presName="text0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1DC0D3B-5B11-4010-8C3E-31B7DC876972}" type="presOf" srcId="{19C5D4E9-05FD-48CE-A4D5-797869872861}" destId="{81CE2B46-1A43-4883-B5C5-5D56D9FB26D7}" srcOrd="0" destOrd="0" presId="urn:microsoft.com/office/officeart/2008/layout/RadialCluster"/>
    <dgm:cxn modelId="{BBE8C7F5-0A1E-4DD6-BBEE-B4AC7CB2485C}" type="presOf" srcId="{EAA4BB14-F632-4826-BBF8-773489A1FA68}" destId="{8C49719B-A0BC-4BF8-8238-EABD8BF42C2F}" srcOrd="0" destOrd="0" presId="urn:microsoft.com/office/officeart/2008/layout/RadialCluster"/>
    <dgm:cxn modelId="{55739593-4832-4C22-AB0C-6021BF10B0B3}" srcId="{E5F24315-9B00-4EE0-A92F-FE2880461A50}" destId="{97CDC6A5-25B0-4652-A7DF-6AD4A6693541}" srcOrd="3" destOrd="0" parTransId="{8BE30A4D-E5CA-4B39-92A0-62B7CE664989}" sibTransId="{01F2D7AE-86F8-44C3-865F-90C098A19669}"/>
    <dgm:cxn modelId="{661584F0-0C5E-4DBF-BF3C-A8DFF3AC5B11}" type="presOf" srcId="{AF29CF6F-34F8-4ECA-86B3-F8DF6E4E1353}" destId="{8ADB6EEF-D9AC-4BCF-9DF0-4E461D20554C}" srcOrd="0" destOrd="0" presId="urn:microsoft.com/office/officeart/2008/layout/RadialCluster"/>
    <dgm:cxn modelId="{3A875AD2-F380-4563-A698-B5EB72996427}" type="presOf" srcId="{97CDC6A5-25B0-4652-A7DF-6AD4A6693541}" destId="{17A3BB95-9BCF-4322-B3B0-FAD335FEA028}" srcOrd="0" destOrd="0" presId="urn:microsoft.com/office/officeart/2008/layout/RadialCluster"/>
    <dgm:cxn modelId="{06C34471-BD7C-4435-98C3-E1B68F6970DD}" srcId="{EAA4BB14-F632-4826-BBF8-773489A1FA68}" destId="{E5F24315-9B00-4EE0-A92F-FE2880461A50}" srcOrd="0" destOrd="0" parTransId="{DFAE6BF8-2939-4845-BB33-FA6AEB4865CB}" sibTransId="{F6011864-A291-4B51-A777-4689E3F4DDB3}"/>
    <dgm:cxn modelId="{630EA50E-43FD-4222-97D5-4F3BE94B2627}" type="presOf" srcId="{D8AF5C0F-8CB6-4501-A52D-13B52030EE77}" destId="{D15DA2EA-12B8-42F9-AD12-0812B3797CB2}" srcOrd="0" destOrd="0" presId="urn:microsoft.com/office/officeart/2008/layout/RadialCluster"/>
    <dgm:cxn modelId="{3BEBC478-FA6F-4333-9EB2-4CB0FA52861F}" type="presOf" srcId="{E5F24315-9B00-4EE0-A92F-FE2880461A50}" destId="{4941BCEB-990F-4FA9-A1F2-392054C382A5}" srcOrd="0" destOrd="0" presId="urn:microsoft.com/office/officeart/2008/layout/RadialCluster"/>
    <dgm:cxn modelId="{E52D5F94-0E7D-4E35-915F-1118999AC8E3}" type="presOf" srcId="{6D419B7F-535C-462C-BB8B-4997D2BC8C0E}" destId="{F9D2BF16-CF99-434B-A30E-5C7B89C900A0}" srcOrd="0" destOrd="0" presId="urn:microsoft.com/office/officeart/2008/layout/RadialCluster"/>
    <dgm:cxn modelId="{FDE67449-5193-4521-B0D9-77ED7A559775}" srcId="{E5F24315-9B00-4EE0-A92F-FE2880461A50}" destId="{5C5C06FE-44C5-4DE3-8D87-5FB62F6B57D4}" srcOrd="0" destOrd="0" parTransId="{D8AF5C0F-8CB6-4501-A52D-13B52030EE77}" sibTransId="{76958AA6-C6F4-4399-BA1B-18787EC19887}"/>
    <dgm:cxn modelId="{D4089FF7-F57F-4895-9E3A-40EAE345149F}" type="presOf" srcId="{D02F4182-9EDF-4330-8B64-B2E60A50A190}" destId="{EC3060BD-8B54-4CE2-AF6E-E5AFEC4202FD}" srcOrd="0" destOrd="0" presId="urn:microsoft.com/office/officeart/2008/layout/RadialCluster"/>
    <dgm:cxn modelId="{B49BB6B7-F968-41C1-953A-F257028D842C}" type="presOf" srcId="{8BE30A4D-E5CA-4B39-92A0-62B7CE664989}" destId="{BB05198F-516A-49BE-9239-4C053B8D76A4}" srcOrd="0" destOrd="0" presId="urn:microsoft.com/office/officeart/2008/layout/RadialCluster"/>
    <dgm:cxn modelId="{EDB0C64D-4E04-4A29-97F1-F25637FAF6C5}" srcId="{E5F24315-9B00-4EE0-A92F-FE2880461A50}" destId="{19C5D4E9-05FD-48CE-A4D5-797869872861}" srcOrd="1" destOrd="0" parTransId="{AF29CF6F-34F8-4ECA-86B3-F8DF6E4E1353}" sibTransId="{5AB18CFE-FEBD-47B4-93A2-922375C2C74A}"/>
    <dgm:cxn modelId="{327F8FB0-BD0A-4991-B8E7-1EC7BEB35EBF}" srcId="{E5F24315-9B00-4EE0-A92F-FE2880461A50}" destId="{D02F4182-9EDF-4330-8B64-B2E60A50A190}" srcOrd="2" destOrd="0" parTransId="{6D419B7F-535C-462C-BB8B-4997D2BC8C0E}" sibTransId="{52211B6A-F373-40CE-9295-EAD9E1BB742F}"/>
    <dgm:cxn modelId="{61A7E531-CD12-4C07-9492-04A77C245463}" type="presOf" srcId="{5C5C06FE-44C5-4DE3-8D87-5FB62F6B57D4}" destId="{A3D129E9-EEE4-4F85-871C-3D15288CF57B}" srcOrd="0" destOrd="0" presId="urn:microsoft.com/office/officeart/2008/layout/RadialCluster"/>
    <dgm:cxn modelId="{8550DDB8-55DF-4880-B6B0-BBA59E8216C6}" type="presParOf" srcId="{8C49719B-A0BC-4BF8-8238-EABD8BF42C2F}" destId="{FAE9926A-D62C-41C8-929B-D4B9C131718F}" srcOrd="0" destOrd="0" presId="urn:microsoft.com/office/officeart/2008/layout/RadialCluster"/>
    <dgm:cxn modelId="{5EB13A43-EC30-4F27-8D24-DF6D16A7DC51}" type="presParOf" srcId="{FAE9926A-D62C-41C8-929B-D4B9C131718F}" destId="{4941BCEB-990F-4FA9-A1F2-392054C382A5}" srcOrd="0" destOrd="0" presId="urn:microsoft.com/office/officeart/2008/layout/RadialCluster"/>
    <dgm:cxn modelId="{92496333-A3A1-4D7F-A921-EE4E14F94B2D}" type="presParOf" srcId="{FAE9926A-D62C-41C8-929B-D4B9C131718F}" destId="{D15DA2EA-12B8-42F9-AD12-0812B3797CB2}" srcOrd="1" destOrd="0" presId="urn:microsoft.com/office/officeart/2008/layout/RadialCluster"/>
    <dgm:cxn modelId="{6820E75A-0F64-4E41-B7CD-87800DB524D6}" type="presParOf" srcId="{FAE9926A-D62C-41C8-929B-D4B9C131718F}" destId="{A3D129E9-EEE4-4F85-871C-3D15288CF57B}" srcOrd="2" destOrd="0" presId="urn:microsoft.com/office/officeart/2008/layout/RadialCluster"/>
    <dgm:cxn modelId="{5CFE5F27-1808-4980-BA98-A2E6FA192190}" type="presParOf" srcId="{FAE9926A-D62C-41C8-929B-D4B9C131718F}" destId="{8ADB6EEF-D9AC-4BCF-9DF0-4E461D20554C}" srcOrd="3" destOrd="0" presId="urn:microsoft.com/office/officeart/2008/layout/RadialCluster"/>
    <dgm:cxn modelId="{1B2F3612-EB17-4C8C-9265-9161E925AD07}" type="presParOf" srcId="{FAE9926A-D62C-41C8-929B-D4B9C131718F}" destId="{81CE2B46-1A43-4883-B5C5-5D56D9FB26D7}" srcOrd="4" destOrd="0" presId="urn:microsoft.com/office/officeart/2008/layout/RadialCluster"/>
    <dgm:cxn modelId="{A07638FA-3DA5-43D4-9D8A-008241121E73}" type="presParOf" srcId="{FAE9926A-D62C-41C8-929B-D4B9C131718F}" destId="{F9D2BF16-CF99-434B-A30E-5C7B89C900A0}" srcOrd="5" destOrd="0" presId="urn:microsoft.com/office/officeart/2008/layout/RadialCluster"/>
    <dgm:cxn modelId="{EBC26375-ECE8-4E00-B34F-7AFB8DFE5416}" type="presParOf" srcId="{FAE9926A-D62C-41C8-929B-D4B9C131718F}" destId="{EC3060BD-8B54-4CE2-AF6E-E5AFEC4202FD}" srcOrd="6" destOrd="0" presId="urn:microsoft.com/office/officeart/2008/layout/RadialCluster"/>
    <dgm:cxn modelId="{12E5ED79-FC8D-4871-9DC0-83279B4E8F98}" type="presParOf" srcId="{FAE9926A-D62C-41C8-929B-D4B9C131718F}" destId="{BB05198F-516A-49BE-9239-4C053B8D76A4}" srcOrd="7" destOrd="0" presId="urn:microsoft.com/office/officeart/2008/layout/RadialCluster"/>
    <dgm:cxn modelId="{AAF70D01-2567-4BAA-8A65-844B672A812F}" type="presParOf" srcId="{FAE9926A-D62C-41C8-929B-D4B9C131718F}" destId="{17A3BB95-9BCF-4322-B3B0-FAD335FEA028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AA4BB14-F632-4826-BBF8-773489A1FA68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5F24315-9B00-4EE0-A92F-FE2880461A50}">
      <dgm:prSet phldrT="[Text]"/>
      <dgm:spPr/>
      <dgm:t>
        <a:bodyPr/>
        <a:lstStyle/>
        <a:p>
          <a:r>
            <a:rPr lang="en-GB" dirty="0" smtClean="0"/>
            <a:t>Factors affecting resistance</a:t>
          </a:r>
          <a:endParaRPr lang="en-GB" dirty="0"/>
        </a:p>
      </dgm:t>
    </dgm:pt>
    <dgm:pt modelId="{DFAE6BF8-2939-4845-BB33-FA6AEB4865CB}" type="parTrans" cxnId="{06C34471-BD7C-4435-98C3-E1B68F6970DD}">
      <dgm:prSet/>
      <dgm:spPr/>
      <dgm:t>
        <a:bodyPr/>
        <a:lstStyle/>
        <a:p>
          <a:endParaRPr lang="en-GB"/>
        </a:p>
      </dgm:t>
    </dgm:pt>
    <dgm:pt modelId="{F6011864-A291-4B51-A777-4689E3F4DDB3}" type="sibTrans" cxnId="{06C34471-BD7C-4435-98C3-E1B68F6970DD}">
      <dgm:prSet/>
      <dgm:spPr/>
      <dgm:t>
        <a:bodyPr/>
        <a:lstStyle/>
        <a:p>
          <a:endParaRPr lang="en-GB"/>
        </a:p>
      </dgm:t>
    </dgm:pt>
    <dgm:pt modelId="{5C5C06FE-44C5-4DE3-8D87-5FB62F6B57D4}">
      <dgm:prSet phldrT="[Text]"/>
      <dgm:spPr/>
      <dgm:t>
        <a:bodyPr/>
        <a:lstStyle/>
        <a:p>
          <a:r>
            <a:rPr lang="en-GB" dirty="0" smtClean="0"/>
            <a:t>Length of wire</a:t>
          </a:r>
          <a:endParaRPr lang="en-GB" dirty="0"/>
        </a:p>
      </dgm:t>
    </dgm:pt>
    <dgm:pt modelId="{D8AF5C0F-8CB6-4501-A52D-13B52030EE77}" type="parTrans" cxnId="{FDE67449-5193-4521-B0D9-77ED7A559775}">
      <dgm:prSet/>
      <dgm:spPr/>
      <dgm:t>
        <a:bodyPr/>
        <a:lstStyle/>
        <a:p>
          <a:endParaRPr lang="en-GB"/>
        </a:p>
      </dgm:t>
    </dgm:pt>
    <dgm:pt modelId="{76958AA6-C6F4-4399-BA1B-18787EC19887}" type="sibTrans" cxnId="{FDE67449-5193-4521-B0D9-77ED7A559775}">
      <dgm:prSet/>
      <dgm:spPr/>
      <dgm:t>
        <a:bodyPr/>
        <a:lstStyle/>
        <a:p>
          <a:endParaRPr lang="en-GB"/>
        </a:p>
      </dgm:t>
    </dgm:pt>
    <dgm:pt modelId="{19C5D4E9-05FD-48CE-A4D5-797869872861}">
      <dgm:prSet phldrT="[Text]"/>
      <dgm:spPr/>
      <dgm:t>
        <a:bodyPr/>
        <a:lstStyle/>
        <a:p>
          <a:r>
            <a:rPr lang="en-GB" dirty="0" smtClean="0"/>
            <a:t>Cross sectional area</a:t>
          </a:r>
          <a:endParaRPr lang="en-GB" dirty="0"/>
        </a:p>
      </dgm:t>
    </dgm:pt>
    <dgm:pt modelId="{AF29CF6F-34F8-4ECA-86B3-F8DF6E4E1353}" type="parTrans" cxnId="{EDB0C64D-4E04-4A29-97F1-F25637FAF6C5}">
      <dgm:prSet/>
      <dgm:spPr/>
      <dgm:t>
        <a:bodyPr/>
        <a:lstStyle/>
        <a:p>
          <a:endParaRPr lang="en-GB"/>
        </a:p>
      </dgm:t>
    </dgm:pt>
    <dgm:pt modelId="{5AB18CFE-FEBD-47B4-93A2-922375C2C74A}" type="sibTrans" cxnId="{EDB0C64D-4E04-4A29-97F1-F25637FAF6C5}">
      <dgm:prSet/>
      <dgm:spPr/>
      <dgm:t>
        <a:bodyPr/>
        <a:lstStyle/>
        <a:p>
          <a:endParaRPr lang="en-GB"/>
        </a:p>
      </dgm:t>
    </dgm:pt>
    <dgm:pt modelId="{D02F4182-9EDF-4330-8B64-B2E60A50A190}">
      <dgm:prSet phldrT="[Text]"/>
      <dgm:spPr/>
      <dgm:t>
        <a:bodyPr/>
        <a:lstStyle/>
        <a:p>
          <a:r>
            <a:rPr lang="en-GB" dirty="0" smtClean="0"/>
            <a:t>Material </a:t>
          </a:r>
          <a:endParaRPr lang="en-GB" dirty="0"/>
        </a:p>
      </dgm:t>
    </dgm:pt>
    <dgm:pt modelId="{6D419B7F-535C-462C-BB8B-4997D2BC8C0E}" type="parTrans" cxnId="{327F8FB0-BD0A-4991-B8E7-1EC7BEB35EBF}">
      <dgm:prSet/>
      <dgm:spPr/>
      <dgm:t>
        <a:bodyPr/>
        <a:lstStyle/>
        <a:p>
          <a:endParaRPr lang="en-GB"/>
        </a:p>
      </dgm:t>
    </dgm:pt>
    <dgm:pt modelId="{52211B6A-F373-40CE-9295-EAD9E1BB742F}" type="sibTrans" cxnId="{327F8FB0-BD0A-4991-B8E7-1EC7BEB35EBF}">
      <dgm:prSet/>
      <dgm:spPr/>
      <dgm:t>
        <a:bodyPr/>
        <a:lstStyle/>
        <a:p>
          <a:endParaRPr lang="en-GB"/>
        </a:p>
      </dgm:t>
    </dgm:pt>
    <dgm:pt modelId="{97CDC6A5-25B0-4652-A7DF-6AD4A6693541}">
      <dgm:prSet phldrT="[Text]"/>
      <dgm:spPr/>
      <dgm:t>
        <a:bodyPr/>
        <a:lstStyle/>
        <a:p>
          <a:r>
            <a:rPr lang="en-GB" dirty="0" smtClean="0"/>
            <a:t>Temperature </a:t>
          </a:r>
          <a:endParaRPr lang="en-GB" dirty="0"/>
        </a:p>
      </dgm:t>
    </dgm:pt>
    <dgm:pt modelId="{8BE30A4D-E5CA-4B39-92A0-62B7CE664989}" type="parTrans" cxnId="{55739593-4832-4C22-AB0C-6021BF10B0B3}">
      <dgm:prSet/>
      <dgm:spPr/>
      <dgm:t>
        <a:bodyPr/>
        <a:lstStyle/>
        <a:p>
          <a:endParaRPr lang="en-GB"/>
        </a:p>
      </dgm:t>
    </dgm:pt>
    <dgm:pt modelId="{01F2D7AE-86F8-44C3-865F-90C098A19669}" type="sibTrans" cxnId="{55739593-4832-4C22-AB0C-6021BF10B0B3}">
      <dgm:prSet/>
      <dgm:spPr/>
      <dgm:t>
        <a:bodyPr/>
        <a:lstStyle/>
        <a:p>
          <a:endParaRPr lang="en-GB"/>
        </a:p>
      </dgm:t>
    </dgm:pt>
    <dgm:pt modelId="{8C49719B-A0BC-4BF8-8238-EABD8BF42C2F}" type="pres">
      <dgm:prSet presAssocID="{EAA4BB14-F632-4826-BBF8-773489A1FA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FAE9926A-D62C-41C8-929B-D4B9C131718F}" type="pres">
      <dgm:prSet presAssocID="{E5F24315-9B00-4EE0-A92F-FE2880461A50}" presName="singleCycle" presStyleCnt="0"/>
      <dgm:spPr/>
    </dgm:pt>
    <dgm:pt modelId="{4941BCEB-990F-4FA9-A1F2-392054C382A5}" type="pres">
      <dgm:prSet presAssocID="{E5F24315-9B00-4EE0-A92F-FE2880461A50}" presName="singleCenter" presStyleLbl="node1" presStyleIdx="0" presStyleCnt="5">
        <dgm:presLayoutVars>
          <dgm:chMax val="7"/>
          <dgm:chPref val="7"/>
        </dgm:presLayoutVars>
      </dgm:prSet>
      <dgm:spPr/>
      <dgm:t>
        <a:bodyPr/>
        <a:lstStyle/>
        <a:p>
          <a:endParaRPr lang="en-GB"/>
        </a:p>
      </dgm:t>
    </dgm:pt>
    <dgm:pt modelId="{D15DA2EA-12B8-42F9-AD12-0812B3797CB2}" type="pres">
      <dgm:prSet presAssocID="{D8AF5C0F-8CB6-4501-A52D-13B52030EE77}" presName="Name56" presStyleLbl="parChTrans1D2" presStyleIdx="0" presStyleCnt="4"/>
      <dgm:spPr/>
      <dgm:t>
        <a:bodyPr/>
        <a:lstStyle/>
        <a:p>
          <a:endParaRPr lang="en-GB"/>
        </a:p>
      </dgm:t>
    </dgm:pt>
    <dgm:pt modelId="{A3D129E9-EEE4-4F85-871C-3D15288CF57B}" type="pres">
      <dgm:prSet presAssocID="{5C5C06FE-44C5-4DE3-8D87-5FB62F6B57D4}" presName="text0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DB6EEF-D9AC-4BCF-9DF0-4E461D20554C}" type="pres">
      <dgm:prSet presAssocID="{AF29CF6F-34F8-4ECA-86B3-F8DF6E4E1353}" presName="Name56" presStyleLbl="parChTrans1D2" presStyleIdx="1" presStyleCnt="4"/>
      <dgm:spPr/>
      <dgm:t>
        <a:bodyPr/>
        <a:lstStyle/>
        <a:p>
          <a:endParaRPr lang="en-GB"/>
        </a:p>
      </dgm:t>
    </dgm:pt>
    <dgm:pt modelId="{81CE2B46-1A43-4883-B5C5-5D56D9FB26D7}" type="pres">
      <dgm:prSet presAssocID="{19C5D4E9-05FD-48CE-A4D5-797869872861}" presName="text0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D2BF16-CF99-434B-A30E-5C7B89C900A0}" type="pres">
      <dgm:prSet presAssocID="{6D419B7F-535C-462C-BB8B-4997D2BC8C0E}" presName="Name56" presStyleLbl="parChTrans1D2" presStyleIdx="2" presStyleCnt="4"/>
      <dgm:spPr/>
      <dgm:t>
        <a:bodyPr/>
        <a:lstStyle/>
        <a:p>
          <a:endParaRPr lang="en-GB"/>
        </a:p>
      </dgm:t>
    </dgm:pt>
    <dgm:pt modelId="{EC3060BD-8B54-4CE2-AF6E-E5AFEC4202FD}" type="pres">
      <dgm:prSet presAssocID="{D02F4182-9EDF-4330-8B64-B2E60A50A190}" presName="text0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05198F-516A-49BE-9239-4C053B8D76A4}" type="pres">
      <dgm:prSet presAssocID="{8BE30A4D-E5CA-4B39-92A0-62B7CE664989}" presName="Name56" presStyleLbl="parChTrans1D2" presStyleIdx="3" presStyleCnt="4"/>
      <dgm:spPr/>
      <dgm:t>
        <a:bodyPr/>
        <a:lstStyle/>
        <a:p>
          <a:endParaRPr lang="en-GB"/>
        </a:p>
      </dgm:t>
    </dgm:pt>
    <dgm:pt modelId="{17A3BB95-9BCF-4322-B3B0-FAD335FEA028}" type="pres">
      <dgm:prSet presAssocID="{97CDC6A5-25B0-4652-A7DF-6AD4A6693541}" presName="text0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5739593-4832-4C22-AB0C-6021BF10B0B3}" srcId="{E5F24315-9B00-4EE0-A92F-FE2880461A50}" destId="{97CDC6A5-25B0-4652-A7DF-6AD4A6693541}" srcOrd="3" destOrd="0" parTransId="{8BE30A4D-E5CA-4B39-92A0-62B7CE664989}" sibTransId="{01F2D7AE-86F8-44C3-865F-90C098A19669}"/>
    <dgm:cxn modelId="{06C34471-BD7C-4435-98C3-E1B68F6970DD}" srcId="{EAA4BB14-F632-4826-BBF8-773489A1FA68}" destId="{E5F24315-9B00-4EE0-A92F-FE2880461A50}" srcOrd="0" destOrd="0" parTransId="{DFAE6BF8-2939-4845-BB33-FA6AEB4865CB}" sibTransId="{F6011864-A291-4B51-A777-4689E3F4DDB3}"/>
    <dgm:cxn modelId="{6E93E0BB-53E5-4FA2-87B9-0AD452B04F7A}" type="presOf" srcId="{EAA4BB14-F632-4826-BBF8-773489A1FA68}" destId="{8C49719B-A0BC-4BF8-8238-EABD8BF42C2F}" srcOrd="0" destOrd="0" presId="urn:microsoft.com/office/officeart/2008/layout/RadialCluster"/>
    <dgm:cxn modelId="{FDE67449-5193-4521-B0D9-77ED7A559775}" srcId="{E5F24315-9B00-4EE0-A92F-FE2880461A50}" destId="{5C5C06FE-44C5-4DE3-8D87-5FB62F6B57D4}" srcOrd="0" destOrd="0" parTransId="{D8AF5C0F-8CB6-4501-A52D-13B52030EE77}" sibTransId="{76958AA6-C6F4-4399-BA1B-18787EC19887}"/>
    <dgm:cxn modelId="{4A789A65-97E6-4E89-82B8-9ED8ADBAE3D6}" type="presOf" srcId="{D8AF5C0F-8CB6-4501-A52D-13B52030EE77}" destId="{D15DA2EA-12B8-42F9-AD12-0812B3797CB2}" srcOrd="0" destOrd="0" presId="urn:microsoft.com/office/officeart/2008/layout/RadialCluster"/>
    <dgm:cxn modelId="{817D4725-820E-4374-BD28-C1766A15B152}" type="presOf" srcId="{19C5D4E9-05FD-48CE-A4D5-797869872861}" destId="{81CE2B46-1A43-4883-B5C5-5D56D9FB26D7}" srcOrd="0" destOrd="0" presId="urn:microsoft.com/office/officeart/2008/layout/RadialCluster"/>
    <dgm:cxn modelId="{327F8FB0-BD0A-4991-B8E7-1EC7BEB35EBF}" srcId="{E5F24315-9B00-4EE0-A92F-FE2880461A50}" destId="{D02F4182-9EDF-4330-8B64-B2E60A50A190}" srcOrd="2" destOrd="0" parTransId="{6D419B7F-535C-462C-BB8B-4997D2BC8C0E}" sibTransId="{52211B6A-F373-40CE-9295-EAD9E1BB742F}"/>
    <dgm:cxn modelId="{54AAC1C9-76E9-45D2-A7BD-6D58D4B6E3EC}" type="presOf" srcId="{5C5C06FE-44C5-4DE3-8D87-5FB62F6B57D4}" destId="{A3D129E9-EEE4-4F85-871C-3D15288CF57B}" srcOrd="0" destOrd="0" presId="urn:microsoft.com/office/officeart/2008/layout/RadialCluster"/>
    <dgm:cxn modelId="{993B51F1-28AF-4F7C-9CF9-8E41DFBACFC1}" type="presOf" srcId="{E5F24315-9B00-4EE0-A92F-FE2880461A50}" destId="{4941BCEB-990F-4FA9-A1F2-392054C382A5}" srcOrd="0" destOrd="0" presId="urn:microsoft.com/office/officeart/2008/layout/RadialCluster"/>
    <dgm:cxn modelId="{F8F07AF6-E844-4C54-B315-9D5C34B698A9}" type="presOf" srcId="{AF29CF6F-34F8-4ECA-86B3-F8DF6E4E1353}" destId="{8ADB6EEF-D9AC-4BCF-9DF0-4E461D20554C}" srcOrd="0" destOrd="0" presId="urn:microsoft.com/office/officeart/2008/layout/RadialCluster"/>
    <dgm:cxn modelId="{2963DB22-5B7D-44B8-964C-F31C2224F4DA}" type="presOf" srcId="{97CDC6A5-25B0-4652-A7DF-6AD4A6693541}" destId="{17A3BB95-9BCF-4322-B3B0-FAD335FEA028}" srcOrd="0" destOrd="0" presId="urn:microsoft.com/office/officeart/2008/layout/RadialCluster"/>
    <dgm:cxn modelId="{61D5E2CD-02AF-489B-BE63-ED3FE600DE1F}" type="presOf" srcId="{6D419B7F-535C-462C-BB8B-4997D2BC8C0E}" destId="{F9D2BF16-CF99-434B-A30E-5C7B89C900A0}" srcOrd="0" destOrd="0" presId="urn:microsoft.com/office/officeart/2008/layout/RadialCluster"/>
    <dgm:cxn modelId="{C7A5AF89-6712-4095-BEBC-A2EAA9CD1E01}" type="presOf" srcId="{8BE30A4D-E5CA-4B39-92A0-62B7CE664989}" destId="{BB05198F-516A-49BE-9239-4C053B8D76A4}" srcOrd="0" destOrd="0" presId="urn:microsoft.com/office/officeart/2008/layout/RadialCluster"/>
    <dgm:cxn modelId="{EDB0C64D-4E04-4A29-97F1-F25637FAF6C5}" srcId="{E5F24315-9B00-4EE0-A92F-FE2880461A50}" destId="{19C5D4E9-05FD-48CE-A4D5-797869872861}" srcOrd="1" destOrd="0" parTransId="{AF29CF6F-34F8-4ECA-86B3-F8DF6E4E1353}" sibTransId="{5AB18CFE-FEBD-47B4-93A2-922375C2C74A}"/>
    <dgm:cxn modelId="{D0BD14B9-D6EC-49FB-8C84-81A21C2CAB36}" type="presOf" srcId="{D02F4182-9EDF-4330-8B64-B2E60A50A190}" destId="{EC3060BD-8B54-4CE2-AF6E-E5AFEC4202FD}" srcOrd="0" destOrd="0" presId="urn:microsoft.com/office/officeart/2008/layout/RadialCluster"/>
    <dgm:cxn modelId="{EAD837AB-8549-483C-A854-C79E6AC3BB35}" type="presParOf" srcId="{8C49719B-A0BC-4BF8-8238-EABD8BF42C2F}" destId="{FAE9926A-D62C-41C8-929B-D4B9C131718F}" srcOrd="0" destOrd="0" presId="urn:microsoft.com/office/officeart/2008/layout/RadialCluster"/>
    <dgm:cxn modelId="{4500FEDE-1DF7-4DF4-903D-523ADB1F6FFA}" type="presParOf" srcId="{FAE9926A-D62C-41C8-929B-D4B9C131718F}" destId="{4941BCEB-990F-4FA9-A1F2-392054C382A5}" srcOrd="0" destOrd="0" presId="urn:microsoft.com/office/officeart/2008/layout/RadialCluster"/>
    <dgm:cxn modelId="{8B3C14B2-F4B1-4445-9C53-F765FA96AD90}" type="presParOf" srcId="{FAE9926A-D62C-41C8-929B-D4B9C131718F}" destId="{D15DA2EA-12B8-42F9-AD12-0812B3797CB2}" srcOrd="1" destOrd="0" presId="urn:microsoft.com/office/officeart/2008/layout/RadialCluster"/>
    <dgm:cxn modelId="{734B502A-8107-44BB-B7D9-DA21661E0508}" type="presParOf" srcId="{FAE9926A-D62C-41C8-929B-D4B9C131718F}" destId="{A3D129E9-EEE4-4F85-871C-3D15288CF57B}" srcOrd="2" destOrd="0" presId="urn:microsoft.com/office/officeart/2008/layout/RadialCluster"/>
    <dgm:cxn modelId="{EEA06783-43B4-44AF-A6E7-2711E4BC9F03}" type="presParOf" srcId="{FAE9926A-D62C-41C8-929B-D4B9C131718F}" destId="{8ADB6EEF-D9AC-4BCF-9DF0-4E461D20554C}" srcOrd="3" destOrd="0" presId="urn:microsoft.com/office/officeart/2008/layout/RadialCluster"/>
    <dgm:cxn modelId="{0A090987-FA9D-434D-84F2-9F5D6B330D0F}" type="presParOf" srcId="{FAE9926A-D62C-41C8-929B-D4B9C131718F}" destId="{81CE2B46-1A43-4883-B5C5-5D56D9FB26D7}" srcOrd="4" destOrd="0" presId="urn:microsoft.com/office/officeart/2008/layout/RadialCluster"/>
    <dgm:cxn modelId="{2CB8E6D4-1CA7-4F2A-B1BC-AC4B99C7327E}" type="presParOf" srcId="{FAE9926A-D62C-41C8-929B-D4B9C131718F}" destId="{F9D2BF16-CF99-434B-A30E-5C7B89C900A0}" srcOrd="5" destOrd="0" presId="urn:microsoft.com/office/officeart/2008/layout/RadialCluster"/>
    <dgm:cxn modelId="{58DD9833-0D49-4CC5-9B46-10E5CB180ED5}" type="presParOf" srcId="{FAE9926A-D62C-41C8-929B-D4B9C131718F}" destId="{EC3060BD-8B54-4CE2-AF6E-E5AFEC4202FD}" srcOrd="6" destOrd="0" presId="urn:microsoft.com/office/officeart/2008/layout/RadialCluster"/>
    <dgm:cxn modelId="{C8CCC91A-74E0-40DF-94B2-9BE69FCB8A0E}" type="presParOf" srcId="{FAE9926A-D62C-41C8-929B-D4B9C131718F}" destId="{BB05198F-516A-49BE-9239-4C053B8D76A4}" srcOrd="7" destOrd="0" presId="urn:microsoft.com/office/officeart/2008/layout/RadialCluster"/>
    <dgm:cxn modelId="{3EDA0AF5-F560-4FB6-9673-7D42030CE468}" type="presParOf" srcId="{FAE9926A-D62C-41C8-929B-D4B9C131718F}" destId="{17A3BB95-9BCF-4322-B3B0-FAD335FEA028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AA4BB14-F632-4826-BBF8-773489A1FA68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5F24315-9B00-4EE0-A92F-FE2880461A50}">
      <dgm:prSet phldrT="[Text]"/>
      <dgm:spPr/>
      <dgm:t>
        <a:bodyPr/>
        <a:lstStyle/>
        <a:p>
          <a:r>
            <a:rPr lang="en-GB" dirty="0" smtClean="0"/>
            <a:t>Factors affecting resistance</a:t>
          </a:r>
          <a:endParaRPr lang="en-GB" dirty="0"/>
        </a:p>
      </dgm:t>
    </dgm:pt>
    <dgm:pt modelId="{DFAE6BF8-2939-4845-BB33-FA6AEB4865CB}" type="parTrans" cxnId="{06C34471-BD7C-4435-98C3-E1B68F6970DD}">
      <dgm:prSet/>
      <dgm:spPr/>
      <dgm:t>
        <a:bodyPr/>
        <a:lstStyle/>
        <a:p>
          <a:endParaRPr lang="en-GB"/>
        </a:p>
      </dgm:t>
    </dgm:pt>
    <dgm:pt modelId="{F6011864-A291-4B51-A777-4689E3F4DDB3}" type="sibTrans" cxnId="{06C34471-BD7C-4435-98C3-E1B68F6970DD}">
      <dgm:prSet/>
      <dgm:spPr/>
      <dgm:t>
        <a:bodyPr/>
        <a:lstStyle/>
        <a:p>
          <a:endParaRPr lang="en-GB"/>
        </a:p>
      </dgm:t>
    </dgm:pt>
    <dgm:pt modelId="{5C5C06FE-44C5-4DE3-8D87-5FB62F6B57D4}">
      <dgm:prSet phldrT="[Text]"/>
      <dgm:spPr/>
      <dgm:t>
        <a:bodyPr/>
        <a:lstStyle/>
        <a:p>
          <a:r>
            <a:rPr lang="en-GB" dirty="0" smtClean="0"/>
            <a:t>Length of wire</a:t>
          </a:r>
          <a:endParaRPr lang="en-GB" dirty="0"/>
        </a:p>
      </dgm:t>
    </dgm:pt>
    <dgm:pt modelId="{D8AF5C0F-8CB6-4501-A52D-13B52030EE77}" type="parTrans" cxnId="{FDE67449-5193-4521-B0D9-77ED7A559775}">
      <dgm:prSet/>
      <dgm:spPr/>
      <dgm:t>
        <a:bodyPr/>
        <a:lstStyle/>
        <a:p>
          <a:endParaRPr lang="en-GB"/>
        </a:p>
      </dgm:t>
    </dgm:pt>
    <dgm:pt modelId="{76958AA6-C6F4-4399-BA1B-18787EC19887}" type="sibTrans" cxnId="{FDE67449-5193-4521-B0D9-77ED7A559775}">
      <dgm:prSet/>
      <dgm:spPr/>
      <dgm:t>
        <a:bodyPr/>
        <a:lstStyle/>
        <a:p>
          <a:endParaRPr lang="en-GB"/>
        </a:p>
      </dgm:t>
    </dgm:pt>
    <dgm:pt modelId="{19C5D4E9-05FD-48CE-A4D5-797869872861}">
      <dgm:prSet phldrT="[Text]"/>
      <dgm:spPr/>
      <dgm:t>
        <a:bodyPr/>
        <a:lstStyle/>
        <a:p>
          <a:r>
            <a:rPr lang="en-GB" dirty="0" smtClean="0"/>
            <a:t>Cross sectional area</a:t>
          </a:r>
          <a:endParaRPr lang="en-GB" dirty="0"/>
        </a:p>
      </dgm:t>
    </dgm:pt>
    <dgm:pt modelId="{AF29CF6F-34F8-4ECA-86B3-F8DF6E4E1353}" type="parTrans" cxnId="{EDB0C64D-4E04-4A29-97F1-F25637FAF6C5}">
      <dgm:prSet/>
      <dgm:spPr/>
      <dgm:t>
        <a:bodyPr/>
        <a:lstStyle/>
        <a:p>
          <a:endParaRPr lang="en-GB"/>
        </a:p>
      </dgm:t>
    </dgm:pt>
    <dgm:pt modelId="{5AB18CFE-FEBD-47B4-93A2-922375C2C74A}" type="sibTrans" cxnId="{EDB0C64D-4E04-4A29-97F1-F25637FAF6C5}">
      <dgm:prSet/>
      <dgm:spPr/>
      <dgm:t>
        <a:bodyPr/>
        <a:lstStyle/>
        <a:p>
          <a:endParaRPr lang="en-GB"/>
        </a:p>
      </dgm:t>
    </dgm:pt>
    <dgm:pt modelId="{D02F4182-9EDF-4330-8B64-B2E60A50A190}">
      <dgm:prSet phldrT="[Text]"/>
      <dgm:spPr/>
      <dgm:t>
        <a:bodyPr/>
        <a:lstStyle/>
        <a:p>
          <a:r>
            <a:rPr lang="en-GB" dirty="0" smtClean="0"/>
            <a:t>Material </a:t>
          </a:r>
          <a:endParaRPr lang="en-GB" dirty="0"/>
        </a:p>
      </dgm:t>
    </dgm:pt>
    <dgm:pt modelId="{6D419B7F-535C-462C-BB8B-4997D2BC8C0E}" type="parTrans" cxnId="{327F8FB0-BD0A-4991-B8E7-1EC7BEB35EBF}">
      <dgm:prSet/>
      <dgm:spPr/>
      <dgm:t>
        <a:bodyPr/>
        <a:lstStyle/>
        <a:p>
          <a:endParaRPr lang="en-GB"/>
        </a:p>
      </dgm:t>
    </dgm:pt>
    <dgm:pt modelId="{52211B6A-F373-40CE-9295-EAD9E1BB742F}" type="sibTrans" cxnId="{327F8FB0-BD0A-4991-B8E7-1EC7BEB35EBF}">
      <dgm:prSet/>
      <dgm:spPr/>
      <dgm:t>
        <a:bodyPr/>
        <a:lstStyle/>
        <a:p>
          <a:endParaRPr lang="en-GB"/>
        </a:p>
      </dgm:t>
    </dgm:pt>
    <dgm:pt modelId="{97CDC6A5-25B0-4652-A7DF-6AD4A6693541}">
      <dgm:prSet phldrT="[Text]"/>
      <dgm:spPr/>
      <dgm:t>
        <a:bodyPr/>
        <a:lstStyle/>
        <a:p>
          <a:r>
            <a:rPr lang="en-GB" dirty="0" smtClean="0"/>
            <a:t>Temperature </a:t>
          </a:r>
          <a:endParaRPr lang="en-GB" dirty="0"/>
        </a:p>
      </dgm:t>
    </dgm:pt>
    <dgm:pt modelId="{8BE30A4D-E5CA-4B39-92A0-62B7CE664989}" type="parTrans" cxnId="{55739593-4832-4C22-AB0C-6021BF10B0B3}">
      <dgm:prSet/>
      <dgm:spPr/>
      <dgm:t>
        <a:bodyPr/>
        <a:lstStyle/>
        <a:p>
          <a:endParaRPr lang="en-GB"/>
        </a:p>
      </dgm:t>
    </dgm:pt>
    <dgm:pt modelId="{01F2D7AE-86F8-44C3-865F-90C098A19669}" type="sibTrans" cxnId="{55739593-4832-4C22-AB0C-6021BF10B0B3}">
      <dgm:prSet/>
      <dgm:spPr/>
      <dgm:t>
        <a:bodyPr/>
        <a:lstStyle/>
        <a:p>
          <a:endParaRPr lang="en-GB"/>
        </a:p>
      </dgm:t>
    </dgm:pt>
    <dgm:pt modelId="{8C49719B-A0BC-4BF8-8238-EABD8BF42C2F}" type="pres">
      <dgm:prSet presAssocID="{EAA4BB14-F632-4826-BBF8-773489A1FA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FAE9926A-D62C-41C8-929B-D4B9C131718F}" type="pres">
      <dgm:prSet presAssocID="{E5F24315-9B00-4EE0-A92F-FE2880461A50}" presName="singleCycle" presStyleCnt="0"/>
      <dgm:spPr/>
    </dgm:pt>
    <dgm:pt modelId="{4941BCEB-990F-4FA9-A1F2-392054C382A5}" type="pres">
      <dgm:prSet presAssocID="{E5F24315-9B00-4EE0-A92F-FE2880461A50}" presName="singleCenter" presStyleLbl="node1" presStyleIdx="0" presStyleCnt="5">
        <dgm:presLayoutVars>
          <dgm:chMax val="7"/>
          <dgm:chPref val="7"/>
        </dgm:presLayoutVars>
      </dgm:prSet>
      <dgm:spPr/>
      <dgm:t>
        <a:bodyPr/>
        <a:lstStyle/>
        <a:p>
          <a:endParaRPr lang="en-GB"/>
        </a:p>
      </dgm:t>
    </dgm:pt>
    <dgm:pt modelId="{D15DA2EA-12B8-42F9-AD12-0812B3797CB2}" type="pres">
      <dgm:prSet presAssocID="{D8AF5C0F-8CB6-4501-A52D-13B52030EE77}" presName="Name56" presStyleLbl="parChTrans1D2" presStyleIdx="0" presStyleCnt="4"/>
      <dgm:spPr/>
      <dgm:t>
        <a:bodyPr/>
        <a:lstStyle/>
        <a:p>
          <a:endParaRPr lang="en-GB"/>
        </a:p>
      </dgm:t>
    </dgm:pt>
    <dgm:pt modelId="{A3D129E9-EEE4-4F85-871C-3D15288CF57B}" type="pres">
      <dgm:prSet presAssocID="{5C5C06FE-44C5-4DE3-8D87-5FB62F6B57D4}" presName="text0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DB6EEF-D9AC-4BCF-9DF0-4E461D20554C}" type="pres">
      <dgm:prSet presAssocID="{AF29CF6F-34F8-4ECA-86B3-F8DF6E4E1353}" presName="Name56" presStyleLbl="parChTrans1D2" presStyleIdx="1" presStyleCnt="4"/>
      <dgm:spPr/>
      <dgm:t>
        <a:bodyPr/>
        <a:lstStyle/>
        <a:p>
          <a:endParaRPr lang="en-GB"/>
        </a:p>
      </dgm:t>
    </dgm:pt>
    <dgm:pt modelId="{81CE2B46-1A43-4883-B5C5-5D56D9FB26D7}" type="pres">
      <dgm:prSet presAssocID="{19C5D4E9-05FD-48CE-A4D5-797869872861}" presName="text0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D2BF16-CF99-434B-A30E-5C7B89C900A0}" type="pres">
      <dgm:prSet presAssocID="{6D419B7F-535C-462C-BB8B-4997D2BC8C0E}" presName="Name56" presStyleLbl="parChTrans1D2" presStyleIdx="2" presStyleCnt="4"/>
      <dgm:spPr/>
      <dgm:t>
        <a:bodyPr/>
        <a:lstStyle/>
        <a:p>
          <a:endParaRPr lang="en-GB"/>
        </a:p>
      </dgm:t>
    </dgm:pt>
    <dgm:pt modelId="{EC3060BD-8B54-4CE2-AF6E-E5AFEC4202FD}" type="pres">
      <dgm:prSet presAssocID="{D02F4182-9EDF-4330-8B64-B2E60A50A190}" presName="text0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05198F-516A-49BE-9239-4C053B8D76A4}" type="pres">
      <dgm:prSet presAssocID="{8BE30A4D-E5CA-4B39-92A0-62B7CE664989}" presName="Name56" presStyleLbl="parChTrans1D2" presStyleIdx="3" presStyleCnt="4"/>
      <dgm:spPr/>
      <dgm:t>
        <a:bodyPr/>
        <a:lstStyle/>
        <a:p>
          <a:endParaRPr lang="en-GB"/>
        </a:p>
      </dgm:t>
    </dgm:pt>
    <dgm:pt modelId="{17A3BB95-9BCF-4322-B3B0-FAD335FEA028}" type="pres">
      <dgm:prSet presAssocID="{97CDC6A5-25B0-4652-A7DF-6AD4A6693541}" presName="text0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5739593-4832-4C22-AB0C-6021BF10B0B3}" srcId="{E5F24315-9B00-4EE0-A92F-FE2880461A50}" destId="{97CDC6A5-25B0-4652-A7DF-6AD4A6693541}" srcOrd="3" destOrd="0" parTransId="{8BE30A4D-E5CA-4B39-92A0-62B7CE664989}" sibTransId="{01F2D7AE-86F8-44C3-865F-90C098A19669}"/>
    <dgm:cxn modelId="{86C29F26-0537-4DAE-B4C3-31B59035FD56}" type="presOf" srcId="{AF29CF6F-34F8-4ECA-86B3-F8DF6E4E1353}" destId="{8ADB6EEF-D9AC-4BCF-9DF0-4E461D20554C}" srcOrd="0" destOrd="0" presId="urn:microsoft.com/office/officeart/2008/layout/RadialCluster"/>
    <dgm:cxn modelId="{06C34471-BD7C-4435-98C3-E1B68F6970DD}" srcId="{EAA4BB14-F632-4826-BBF8-773489A1FA68}" destId="{E5F24315-9B00-4EE0-A92F-FE2880461A50}" srcOrd="0" destOrd="0" parTransId="{DFAE6BF8-2939-4845-BB33-FA6AEB4865CB}" sibTransId="{F6011864-A291-4B51-A777-4689E3F4DDB3}"/>
    <dgm:cxn modelId="{966CE995-007C-4C1C-9DA2-7A29588169B8}" type="presOf" srcId="{E5F24315-9B00-4EE0-A92F-FE2880461A50}" destId="{4941BCEB-990F-4FA9-A1F2-392054C382A5}" srcOrd="0" destOrd="0" presId="urn:microsoft.com/office/officeart/2008/layout/RadialCluster"/>
    <dgm:cxn modelId="{BB3C58F4-63B6-4BDB-A070-60E78087B83A}" type="presOf" srcId="{6D419B7F-535C-462C-BB8B-4997D2BC8C0E}" destId="{F9D2BF16-CF99-434B-A30E-5C7B89C900A0}" srcOrd="0" destOrd="0" presId="urn:microsoft.com/office/officeart/2008/layout/RadialCluster"/>
    <dgm:cxn modelId="{9D7850D0-D8EB-4947-B849-BA31AB1C9480}" type="presOf" srcId="{5C5C06FE-44C5-4DE3-8D87-5FB62F6B57D4}" destId="{A3D129E9-EEE4-4F85-871C-3D15288CF57B}" srcOrd="0" destOrd="0" presId="urn:microsoft.com/office/officeart/2008/layout/RadialCluster"/>
    <dgm:cxn modelId="{FDE67449-5193-4521-B0D9-77ED7A559775}" srcId="{E5F24315-9B00-4EE0-A92F-FE2880461A50}" destId="{5C5C06FE-44C5-4DE3-8D87-5FB62F6B57D4}" srcOrd="0" destOrd="0" parTransId="{D8AF5C0F-8CB6-4501-A52D-13B52030EE77}" sibTransId="{76958AA6-C6F4-4399-BA1B-18787EC19887}"/>
    <dgm:cxn modelId="{327F8FB0-BD0A-4991-B8E7-1EC7BEB35EBF}" srcId="{E5F24315-9B00-4EE0-A92F-FE2880461A50}" destId="{D02F4182-9EDF-4330-8B64-B2E60A50A190}" srcOrd="2" destOrd="0" parTransId="{6D419B7F-535C-462C-BB8B-4997D2BC8C0E}" sibTransId="{52211B6A-F373-40CE-9295-EAD9E1BB742F}"/>
    <dgm:cxn modelId="{BAB7E0AA-04B4-465E-B6B5-07893A537856}" type="presOf" srcId="{97CDC6A5-25B0-4652-A7DF-6AD4A6693541}" destId="{17A3BB95-9BCF-4322-B3B0-FAD335FEA028}" srcOrd="0" destOrd="0" presId="urn:microsoft.com/office/officeart/2008/layout/RadialCluster"/>
    <dgm:cxn modelId="{96261D8F-AF57-40E3-9944-E32B0090C822}" type="presOf" srcId="{D8AF5C0F-8CB6-4501-A52D-13B52030EE77}" destId="{D15DA2EA-12B8-42F9-AD12-0812B3797CB2}" srcOrd="0" destOrd="0" presId="urn:microsoft.com/office/officeart/2008/layout/RadialCluster"/>
    <dgm:cxn modelId="{D9C86569-4983-48C1-8BFE-3EDD82904608}" type="presOf" srcId="{EAA4BB14-F632-4826-BBF8-773489A1FA68}" destId="{8C49719B-A0BC-4BF8-8238-EABD8BF42C2F}" srcOrd="0" destOrd="0" presId="urn:microsoft.com/office/officeart/2008/layout/RadialCluster"/>
    <dgm:cxn modelId="{6F698BF5-EBB9-4161-AFA5-58DF85D63387}" type="presOf" srcId="{19C5D4E9-05FD-48CE-A4D5-797869872861}" destId="{81CE2B46-1A43-4883-B5C5-5D56D9FB26D7}" srcOrd="0" destOrd="0" presId="urn:microsoft.com/office/officeart/2008/layout/RadialCluster"/>
    <dgm:cxn modelId="{D8243842-3532-4337-B800-3B43C5A3DAEA}" type="presOf" srcId="{D02F4182-9EDF-4330-8B64-B2E60A50A190}" destId="{EC3060BD-8B54-4CE2-AF6E-E5AFEC4202FD}" srcOrd="0" destOrd="0" presId="urn:microsoft.com/office/officeart/2008/layout/RadialCluster"/>
    <dgm:cxn modelId="{9C9876AB-0028-493B-A1B7-FEA48F42433D}" type="presOf" srcId="{8BE30A4D-E5CA-4B39-92A0-62B7CE664989}" destId="{BB05198F-516A-49BE-9239-4C053B8D76A4}" srcOrd="0" destOrd="0" presId="urn:microsoft.com/office/officeart/2008/layout/RadialCluster"/>
    <dgm:cxn modelId="{EDB0C64D-4E04-4A29-97F1-F25637FAF6C5}" srcId="{E5F24315-9B00-4EE0-A92F-FE2880461A50}" destId="{19C5D4E9-05FD-48CE-A4D5-797869872861}" srcOrd="1" destOrd="0" parTransId="{AF29CF6F-34F8-4ECA-86B3-F8DF6E4E1353}" sibTransId="{5AB18CFE-FEBD-47B4-93A2-922375C2C74A}"/>
    <dgm:cxn modelId="{224AFAEC-FEF6-4195-A524-8E6E38B61434}" type="presParOf" srcId="{8C49719B-A0BC-4BF8-8238-EABD8BF42C2F}" destId="{FAE9926A-D62C-41C8-929B-D4B9C131718F}" srcOrd="0" destOrd="0" presId="urn:microsoft.com/office/officeart/2008/layout/RadialCluster"/>
    <dgm:cxn modelId="{6E6A92B6-34B5-45E3-8D86-AC51414B40D5}" type="presParOf" srcId="{FAE9926A-D62C-41C8-929B-D4B9C131718F}" destId="{4941BCEB-990F-4FA9-A1F2-392054C382A5}" srcOrd="0" destOrd="0" presId="urn:microsoft.com/office/officeart/2008/layout/RadialCluster"/>
    <dgm:cxn modelId="{FE409763-4D35-4B78-B35C-97D2FBDA2649}" type="presParOf" srcId="{FAE9926A-D62C-41C8-929B-D4B9C131718F}" destId="{D15DA2EA-12B8-42F9-AD12-0812B3797CB2}" srcOrd="1" destOrd="0" presId="urn:microsoft.com/office/officeart/2008/layout/RadialCluster"/>
    <dgm:cxn modelId="{85B0BDA0-FBDB-496B-8E51-042DB8F69C44}" type="presParOf" srcId="{FAE9926A-D62C-41C8-929B-D4B9C131718F}" destId="{A3D129E9-EEE4-4F85-871C-3D15288CF57B}" srcOrd="2" destOrd="0" presId="urn:microsoft.com/office/officeart/2008/layout/RadialCluster"/>
    <dgm:cxn modelId="{CFA99BE5-936A-49FC-B86D-D519FC965A49}" type="presParOf" srcId="{FAE9926A-D62C-41C8-929B-D4B9C131718F}" destId="{8ADB6EEF-D9AC-4BCF-9DF0-4E461D20554C}" srcOrd="3" destOrd="0" presId="urn:microsoft.com/office/officeart/2008/layout/RadialCluster"/>
    <dgm:cxn modelId="{84C1F2C4-41E7-4306-9843-C2BE65489860}" type="presParOf" srcId="{FAE9926A-D62C-41C8-929B-D4B9C131718F}" destId="{81CE2B46-1A43-4883-B5C5-5D56D9FB26D7}" srcOrd="4" destOrd="0" presId="urn:microsoft.com/office/officeart/2008/layout/RadialCluster"/>
    <dgm:cxn modelId="{992E0AC5-A8FF-43DE-B0D6-C107181961BA}" type="presParOf" srcId="{FAE9926A-D62C-41C8-929B-D4B9C131718F}" destId="{F9D2BF16-CF99-434B-A30E-5C7B89C900A0}" srcOrd="5" destOrd="0" presId="urn:microsoft.com/office/officeart/2008/layout/RadialCluster"/>
    <dgm:cxn modelId="{1098F3A1-CFD9-4F0C-A8F8-F4224EF7EE61}" type="presParOf" srcId="{FAE9926A-D62C-41C8-929B-D4B9C131718F}" destId="{EC3060BD-8B54-4CE2-AF6E-E5AFEC4202FD}" srcOrd="6" destOrd="0" presId="urn:microsoft.com/office/officeart/2008/layout/RadialCluster"/>
    <dgm:cxn modelId="{5928D55E-DED3-46F7-9A0F-D210FA2BA339}" type="presParOf" srcId="{FAE9926A-D62C-41C8-929B-D4B9C131718F}" destId="{BB05198F-516A-49BE-9239-4C053B8D76A4}" srcOrd="7" destOrd="0" presId="urn:microsoft.com/office/officeart/2008/layout/RadialCluster"/>
    <dgm:cxn modelId="{0DCA1281-8E6A-4764-9E5D-D972983143BE}" type="presParOf" srcId="{FAE9926A-D62C-41C8-929B-D4B9C131718F}" destId="{17A3BB95-9BCF-4322-B3B0-FAD335FEA028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AA4BB14-F632-4826-BBF8-773489A1FA68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5F24315-9B00-4EE0-A92F-FE2880461A50}">
      <dgm:prSet phldrT="[Text]"/>
      <dgm:spPr/>
      <dgm:t>
        <a:bodyPr/>
        <a:lstStyle/>
        <a:p>
          <a:r>
            <a:rPr lang="en-GB" dirty="0" smtClean="0"/>
            <a:t>Factors affecting resistance</a:t>
          </a:r>
          <a:endParaRPr lang="en-GB" dirty="0"/>
        </a:p>
      </dgm:t>
    </dgm:pt>
    <dgm:pt modelId="{DFAE6BF8-2939-4845-BB33-FA6AEB4865CB}" type="parTrans" cxnId="{06C34471-BD7C-4435-98C3-E1B68F6970DD}">
      <dgm:prSet/>
      <dgm:spPr/>
      <dgm:t>
        <a:bodyPr/>
        <a:lstStyle/>
        <a:p>
          <a:endParaRPr lang="en-GB"/>
        </a:p>
      </dgm:t>
    </dgm:pt>
    <dgm:pt modelId="{F6011864-A291-4B51-A777-4689E3F4DDB3}" type="sibTrans" cxnId="{06C34471-BD7C-4435-98C3-E1B68F6970DD}">
      <dgm:prSet/>
      <dgm:spPr/>
      <dgm:t>
        <a:bodyPr/>
        <a:lstStyle/>
        <a:p>
          <a:endParaRPr lang="en-GB"/>
        </a:p>
      </dgm:t>
    </dgm:pt>
    <dgm:pt modelId="{5C5C06FE-44C5-4DE3-8D87-5FB62F6B57D4}">
      <dgm:prSet phldrT="[Text]"/>
      <dgm:spPr/>
      <dgm:t>
        <a:bodyPr/>
        <a:lstStyle/>
        <a:p>
          <a:r>
            <a:rPr lang="en-GB" dirty="0" smtClean="0"/>
            <a:t>Length of wire</a:t>
          </a:r>
          <a:endParaRPr lang="en-GB" dirty="0"/>
        </a:p>
      </dgm:t>
    </dgm:pt>
    <dgm:pt modelId="{D8AF5C0F-8CB6-4501-A52D-13B52030EE77}" type="parTrans" cxnId="{FDE67449-5193-4521-B0D9-77ED7A559775}">
      <dgm:prSet/>
      <dgm:spPr/>
      <dgm:t>
        <a:bodyPr/>
        <a:lstStyle/>
        <a:p>
          <a:endParaRPr lang="en-GB"/>
        </a:p>
      </dgm:t>
    </dgm:pt>
    <dgm:pt modelId="{76958AA6-C6F4-4399-BA1B-18787EC19887}" type="sibTrans" cxnId="{FDE67449-5193-4521-B0D9-77ED7A559775}">
      <dgm:prSet/>
      <dgm:spPr/>
      <dgm:t>
        <a:bodyPr/>
        <a:lstStyle/>
        <a:p>
          <a:endParaRPr lang="en-GB"/>
        </a:p>
      </dgm:t>
    </dgm:pt>
    <dgm:pt modelId="{19C5D4E9-05FD-48CE-A4D5-797869872861}">
      <dgm:prSet phldrT="[Text]"/>
      <dgm:spPr/>
      <dgm:t>
        <a:bodyPr/>
        <a:lstStyle/>
        <a:p>
          <a:r>
            <a:rPr lang="en-GB" dirty="0" smtClean="0"/>
            <a:t>Cross sectional area</a:t>
          </a:r>
          <a:endParaRPr lang="en-GB" dirty="0"/>
        </a:p>
      </dgm:t>
    </dgm:pt>
    <dgm:pt modelId="{AF29CF6F-34F8-4ECA-86B3-F8DF6E4E1353}" type="parTrans" cxnId="{EDB0C64D-4E04-4A29-97F1-F25637FAF6C5}">
      <dgm:prSet/>
      <dgm:spPr/>
      <dgm:t>
        <a:bodyPr/>
        <a:lstStyle/>
        <a:p>
          <a:endParaRPr lang="en-GB"/>
        </a:p>
      </dgm:t>
    </dgm:pt>
    <dgm:pt modelId="{5AB18CFE-FEBD-47B4-93A2-922375C2C74A}" type="sibTrans" cxnId="{EDB0C64D-4E04-4A29-97F1-F25637FAF6C5}">
      <dgm:prSet/>
      <dgm:spPr/>
      <dgm:t>
        <a:bodyPr/>
        <a:lstStyle/>
        <a:p>
          <a:endParaRPr lang="en-GB"/>
        </a:p>
      </dgm:t>
    </dgm:pt>
    <dgm:pt modelId="{D02F4182-9EDF-4330-8B64-B2E60A50A190}">
      <dgm:prSet phldrT="[Text]"/>
      <dgm:spPr/>
      <dgm:t>
        <a:bodyPr/>
        <a:lstStyle/>
        <a:p>
          <a:r>
            <a:rPr lang="en-GB" dirty="0" smtClean="0"/>
            <a:t>Material </a:t>
          </a:r>
          <a:endParaRPr lang="en-GB" dirty="0"/>
        </a:p>
      </dgm:t>
    </dgm:pt>
    <dgm:pt modelId="{6D419B7F-535C-462C-BB8B-4997D2BC8C0E}" type="parTrans" cxnId="{327F8FB0-BD0A-4991-B8E7-1EC7BEB35EBF}">
      <dgm:prSet/>
      <dgm:spPr/>
      <dgm:t>
        <a:bodyPr/>
        <a:lstStyle/>
        <a:p>
          <a:endParaRPr lang="en-GB"/>
        </a:p>
      </dgm:t>
    </dgm:pt>
    <dgm:pt modelId="{52211B6A-F373-40CE-9295-EAD9E1BB742F}" type="sibTrans" cxnId="{327F8FB0-BD0A-4991-B8E7-1EC7BEB35EBF}">
      <dgm:prSet/>
      <dgm:spPr/>
      <dgm:t>
        <a:bodyPr/>
        <a:lstStyle/>
        <a:p>
          <a:endParaRPr lang="en-GB"/>
        </a:p>
      </dgm:t>
    </dgm:pt>
    <dgm:pt modelId="{97CDC6A5-25B0-4652-A7DF-6AD4A6693541}">
      <dgm:prSet phldrT="[Text]"/>
      <dgm:spPr/>
      <dgm:t>
        <a:bodyPr/>
        <a:lstStyle/>
        <a:p>
          <a:r>
            <a:rPr lang="en-GB" dirty="0" smtClean="0"/>
            <a:t>Temperature </a:t>
          </a:r>
          <a:endParaRPr lang="en-GB" dirty="0"/>
        </a:p>
      </dgm:t>
    </dgm:pt>
    <dgm:pt modelId="{8BE30A4D-E5CA-4B39-92A0-62B7CE664989}" type="parTrans" cxnId="{55739593-4832-4C22-AB0C-6021BF10B0B3}">
      <dgm:prSet/>
      <dgm:spPr/>
      <dgm:t>
        <a:bodyPr/>
        <a:lstStyle/>
        <a:p>
          <a:endParaRPr lang="en-GB"/>
        </a:p>
      </dgm:t>
    </dgm:pt>
    <dgm:pt modelId="{01F2D7AE-86F8-44C3-865F-90C098A19669}" type="sibTrans" cxnId="{55739593-4832-4C22-AB0C-6021BF10B0B3}">
      <dgm:prSet/>
      <dgm:spPr/>
      <dgm:t>
        <a:bodyPr/>
        <a:lstStyle/>
        <a:p>
          <a:endParaRPr lang="en-GB"/>
        </a:p>
      </dgm:t>
    </dgm:pt>
    <dgm:pt modelId="{8C49719B-A0BC-4BF8-8238-EABD8BF42C2F}" type="pres">
      <dgm:prSet presAssocID="{EAA4BB14-F632-4826-BBF8-773489A1FA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FAE9926A-D62C-41C8-929B-D4B9C131718F}" type="pres">
      <dgm:prSet presAssocID="{E5F24315-9B00-4EE0-A92F-FE2880461A50}" presName="singleCycle" presStyleCnt="0"/>
      <dgm:spPr/>
    </dgm:pt>
    <dgm:pt modelId="{4941BCEB-990F-4FA9-A1F2-392054C382A5}" type="pres">
      <dgm:prSet presAssocID="{E5F24315-9B00-4EE0-A92F-FE2880461A50}" presName="singleCenter" presStyleLbl="node1" presStyleIdx="0" presStyleCnt="5">
        <dgm:presLayoutVars>
          <dgm:chMax val="7"/>
          <dgm:chPref val="7"/>
        </dgm:presLayoutVars>
      </dgm:prSet>
      <dgm:spPr/>
      <dgm:t>
        <a:bodyPr/>
        <a:lstStyle/>
        <a:p>
          <a:endParaRPr lang="en-GB"/>
        </a:p>
      </dgm:t>
    </dgm:pt>
    <dgm:pt modelId="{D15DA2EA-12B8-42F9-AD12-0812B3797CB2}" type="pres">
      <dgm:prSet presAssocID="{D8AF5C0F-8CB6-4501-A52D-13B52030EE77}" presName="Name56" presStyleLbl="parChTrans1D2" presStyleIdx="0" presStyleCnt="4"/>
      <dgm:spPr/>
      <dgm:t>
        <a:bodyPr/>
        <a:lstStyle/>
        <a:p>
          <a:endParaRPr lang="en-GB"/>
        </a:p>
      </dgm:t>
    </dgm:pt>
    <dgm:pt modelId="{A3D129E9-EEE4-4F85-871C-3D15288CF57B}" type="pres">
      <dgm:prSet presAssocID="{5C5C06FE-44C5-4DE3-8D87-5FB62F6B57D4}" presName="text0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DB6EEF-D9AC-4BCF-9DF0-4E461D20554C}" type="pres">
      <dgm:prSet presAssocID="{AF29CF6F-34F8-4ECA-86B3-F8DF6E4E1353}" presName="Name56" presStyleLbl="parChTrans1D2" presStyleIdx="1" presStyleCnt="4"/>
      <dgm:spPr/>
      <dgm:t>
        <a:bodyPr/>
        <a:lstStyle/>
        <a:p>
          <a:endParaRPr lang="en-GB"/>
        </a:p>
      </dgm:t>
    </dgm:pt>
    <dgm:pt modelId="{81CE2B46-1A43-4883-B5C5-5D56D9FB26D7}" type="pres">
      <dgm:prSet presAssocID="{19C5D4E9-05FD-48CE-A4D5-797869872861}" presName="text0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D2BF16-CF99-434B-A30E-5C7B89C900A0}" type="pres">
      <dgm:prSet presAssocID="{6D419B7F-535C-462C-BB8B-4997D2BC8C0E}" presName="Name56" presStyleLbl="parChTrans1D2" presStyleIdx="2" presStyleCnt="4"/>
      <dgm:spPr/>
      <dgm:t>
        <a:bodyPr/>
        <a:lstStyle/>
        <a:p>
          <a:endParaRPr lang="en-GB"/>
        </a:p>
      </dgm:t>
    </dgm:pt>
    <dgm:pt modelId="{EC3060BD-8B54-4CE2-AF6E-E5AFEC4202FD}" type="pres">
      <dgm:prSet presAssocID="{D02F4182-9EDF-4330-8B64-B2E60A50A190}" presName="text0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05198F-516A-49BE-9239-4C053B8D76A4}" type="pres">
      <dgm:prSet presAssocID="{8BE30A4D-E5CA-4B39-92A0-62B7CE664989}" presName="Name56" presStyleLbl="parChTrans1D2" presStyleIdx="3" presStyleCnt="4"/>
      <dgm:spPr/>
      <dgm:t>
        <a:bodyPr/>
        <a:lstStyle/>
        <a:p>
          <a:endParaRPr lang="en-GB"/>
        </a:p>
      </dgm:t>
    </dgm:pt>
    <dgm:pt modelId="{17A3BB95-9BCF-4322-B3B0-FAD335FEA028}" type="pres">
      <dgm:prSet presAssocID="{97CDC6A5-25B0-4652-A7DF-6AD4A6693541}" presName="text0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9C99D0A-4F07-4987-81E7-0F8D023B943C}" type="presOf" srcId="{19C5D4E9-05FD-48CE-A4D5-797869872861}" destId="{81CE2B46-1A43-4883-B5C5-5D56D9FB26D7}" srcOrd="0" destOrd="0" presId="urn:microsoft.com/office/officeart/2008/layout/RadialCluster"/>
    <dgm:cxn modelId="{BAA2E50C-C71B-4AA8-9F87-9EB6B843725E}" type="presOf" srcId="{5C5C06FE-44C5-4DE3-8D87-5FB62F6B57D4}" destId="{A3D129E9-EEE4-4F85-871C-3D15288CF57B}" srcOrd="0" destOrd="0" presId="urn:microsoft.com/office/officeart/2008/layout/RadialCluster"/>
    <dgm:cxn modelId="{2470D9EC-656A-4156-8770-A5636464B689}" type="presOf" srcId="{6D419B7F-535C-462C-BB8B-4997D2BC8C0E}" destId="{F9D2BF16-CF99-434B-A30E-5C7B89C900A0}" srcOrd="0" destOrd="0" presId="urn:microsoft.com/office/officeart/2008/layout/RadialCluster"/>
    <dgm:cxn modelId="{55739593-4832-4C22-AB0C-6021BF10B0B3}" srcId="{E5F24315-9B00-4EE0-A92F-FE2880461A50}" destId="{97CDC6A5-25B0-4652-A7DF-6AD4A6693541}" srcOrd="3" destOrd="0" parTransId="{8BE30A4D-E5CA-4B39-92A0-62B7CE664989}" sibTransId="{01F2D7AE-86F8-44C3-865F-90C098A19669}"/>
    <dgm:cxn modelId="{A8781718-9D57-43B7-9E9D-D4B1286711DF}" type="presOf" srcId="{97CDC6A5-25B0-4652-A7DF-6AD4A6693541}" destId="{17A3BB95-9BCF-4322-B3B0-FAD335FEA028}" srcOrd="0" destOrd="0" presId="urn:microsoft.com/office/officeart/2008/layout/RadialCluster"/>
    <dgm:cxn modelId="{26C0CD07-D21E-443F-8475-08A88F9B3F73}" type="presOf" srcId="{D02F4182-9EDF-4330-8B64-B2E60A50A190}" destId="{EC3060BD-8B54-4CE2-AF6E-E5AFEC4202FD}" srcOrd="0" destOrd="0" presId="urn:microsoft.com/office/officeart/2008/layout/RadialCluster"/>
    <dgm:cxn modelId="{06C34471-BD7C-4435-98C3-E1B68F6970DD}" srcId="{EAA4BB14-F632-4826-BBF8-773489A1FA68}" destId="{E5F24315-9B00-4EE0-A92F-FE2880461A50}" srcOrd="0" destOrd="0" parTransId="{DFAE6BF8-2939-4845-BB33-FA6AEB4865CB}" sibTransId="{F6011864-A291-4B51-A777-4689E3F4DDB3}"/>
    <dgm:cxn modelId="{544A14DE-C40F-432F-B232-CD2AFC0165E2}" type="presOf" srcId="{D8AF5C0F-8CB6-4501-A52D-13B52030EE77}" destId="{D15DA2EA-12B8-42F9-AD12-0812B3797CB2}" srcOrd="0" destOrd="0" presId="urn:microsoft.com/office/officeart/2008/layout/RadialCluster"/>
    <dgm:cxn modelId="{B822A93E-9217-44D4-82DB-12814F488399}" type="presOf" srcId="{AF29CF6F-34F8-4ECA-86B3-F8DF6E4E1353}" destId="{8ADB6EEF-D9AC-4BCF-9DF0-4E461D20554C}" srcOrd="0" destOrd="0" presId="urn:microsoft.com/office/officeart/2008/layout/RadialCluster"/>
    <dgm:cxn modelId="{FDE67449-5193-4521-B0D9-77ED7A559775}" srcId="{E5F24315-9B00-4EE0-A92F-FE2880461A50}" destId="{5C5C06FE-44C5-4DE3-8D87-5FB62F6B57D4}" srcOrd="0" destOrd="0" parTransId="{D8AF5C0F-8CB6-4501-A52D-13B52030EE77}" sibTransId="{76958AA6-C6F4-4399-BA1B-18787EC19887}"/>
    <dgm:cxn modelId="{CF73829D-6048-4934-B0BA-5AEF2229F5D9}" type="presOf" srcId="{E5F24315-9B00-4EE0-A92F-FE2880461A50}" destId="{4941BCEB-990F-4FA9-A1F2-392054C382A5}" srcOrd="0" destOrd="0" presId="urn:microsoft.com/office/officeart/2008/layout/RadialCluster"/>
    <dgm:cxn modelId="{8706130D-DC05-4798-A13B-51410008AD3D}" type="presOf" srcId="{EAA4BB14-F632-4826-BBF8-773489A1FA68}" destId="{8C49719B-A0BC-4BF8-8238-EABD8BF42C2F}" srcOrd="0" destOrd="0" presId="urn:microsoft.com/office/officeart/2008/layout/RadialCluster"/>
    <dgm:cxn modelId="{EDB0C64D-4E04-4A29-97F1-F25637FAF6C5}" srcId="{E5F24315-9B00-4EE0-A92F-FE2880461A50}" destId="{19C5D4E9-05FD-48CE-A4D5-797869872861}" srcOrd="1" destOrd="0" parTransId="{AF29CF6F-34F8-4ECA-86B3-F8DF6E4E1353}" sibTransId="{5AB18CFE-FEBD-47B4-93A2-922375C2C74A}"/>
    <dgm:cxn modelId="{7B02F806-D425-4C97-9CFF-F679C3BCD803}" type="presOf" srcId="{8BE30A4D-E5CA-4B39-92A0-62B7CE664989}" destId="{BB05198F-516A-49BE-9239-4C053B8D76A4}" srcOrd="0" destOrd="0" presId="urn:microsoft.com/office/officeart/2008/layout/RadialCluster"/>
    <dgm:cxn modelId="{327F8FB0-BD0A-4991-B8E7-1EC7BEB35EBF}" srcId="{E5F24315-9B00-4EE0-A92F-FE2880461A50}" destId="{D02F4182-9EDF-4330-8B64-B2E60A50A190}" srcOrd="2" destOrd="0" parTransId="{6D419B7F-535C-462C-BB8B-4997D2BC8C0E}" sibTransId="{52211B6A-F373-40CE-9295-EAD9E1BB742F}"/>
    <dgm:cxn modelId="{C2113388-4C74-4978-81F3-0084940DAD94}" type="presParOf" srcId="{8C49719B-A0BC-4BF8-8238-EABD8BF42C2F}" destId="{FAE9926A-D62C-41C8-929B-D4B9C131718F}" srcOrd="0" destOrd="0" presId="urn:microsoft.com/office/officeart/2008/layout/RadialCluster"/>
    <dgm:cxn modelId="{B4B89416-9AE1-4EED-BE39-0DA15BE472CC}" type="presParOf" srcId="{FAE9926A-D62C-41C8-929B-D4B9C131718F}" destId="{4941BCEB-990F-4FA9-A1F2-392054C382A5}" srcOrd="0" destOrd="0" presId="urn:microsoft.com/office/officeart/2008/layout/RadialCluster"/>
    <dgm:cxn modelId="{0D96FF14-DF39-4B15-BE91-5645C761B00B}" type="presParOf" srcId="{FAE9926A-D62C-41C8-929B-D4B9C131718F}" destId="{D15DA2EA-12B8-42F9-AD12-0812B3797CB2}" srcOrd="1" destOrd="0" presId="urn:microsoft.com/office/officeart/2008/layout/RadialCluster"/>
    <dgm:cxn modelId="{B241BD30-54EB-44F0-9179-200840BD06F6}" type="presParOf" srcId="{FAE9926A-D62C-41C8-929B-D4B9C131718F}" destId="{A3D129E9-EEE4-4F85-871C-3D15288CF57B}" srcOrd="2" destOrd="0" presId="urn:microsoft.com/office/officeart/2008/layout/RadialCluster"/>
    <dgm:cxn modelId="{580C45F0-4431-47F5-90A6-F628907DB6C6}" type="presParOf" srcId="{FAE9926A-D62C-41C8-929B-D4B9C131718F}" destId="{8ADB6EEF-D9AC-4BCF-9DF0-4E461D20554C}" srcOrd="3" destOrd="0" presId="urn:microsoft.com/office/officeart/2008/layout/RadialCluster"/>
    <dgm:cxn modelId="{61A43F53-0E2F-4834-8B2A-C2A5BD3CD123}" type="presParOf" srcId="{FAE9926A-D62C-41C8-929B-D4B9C131718F}" destId="{81CE2B46-1A43-4883-B5C5-5D56D9FB26D7}" srcOrd="4" destOrd="0" presId="urn:microsoft.com/office/officeart/2008/layout/RadialCluster"/>
    <dgm:cxn modelId="{45A4FC50-92AA-4770-896D-4FD01FB3798A}" type="presParOf" srcId="{FAE9926A-D62C-41C8-929B-D4B9C131718F}" destId="{F9D2BF16-CF99-434B-A30E-5C7B89C900A0}" srcOrd="5" destOrd="0" presId="urn:microsoft.com/office/officeart/2008/layout/RadialCluster"/>
    <dgm:cxn modelId="{A5B2A8DA-6A0E-44B6-AFDD-6E24FFF3FB32}" type="presParOf" srcId="{FAE9926A-D62C-41C8-929B-D4B9C131718F}" destId="{EC3060BD-8B54-4CE2-AF6E-E5AFEC4202FD}" srcOrd="6" destOrd="0" presId="urn:microsoft.com/office/officeart/2008/layout/RadialCluster"/>
    <dgm:cxn modelId="{24A48227-AD9D-4835-A024-7649DBA201A0}" type="presParOf" srcId="{FAE9926A-D62C-41C8-929B-D4B9C131718F}" destId="{BB05198F-516A-49BE-9239-4C053B8D76A4}" srcOrd="7" destOrd="0" presId="urn:microsoft.com/office/officeart/2008/layout/RadialCluster"/>
    <dgm:cxn modelId="{B834AADA-ABB6-464A-900D-007D477A78D0}" type="presParOf" srcId="{FAE9926A-D62C-41C8-929B-D4B9C131718F}" destId="{17A3BB95-9BCF-4322-B3B0-FAD335FEA028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A4BB14-F632-4826-BBF8-773489A1FA68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5F24315-9B00-4EE0-A92F-FE2880461A50}">
      <dgm:prSet phldrT="[Text]"/>
      <dgm:spPr/>
      <dgm:t>
        <a:bodyPr/>
        <a:lstStyle/>
        <a:p>
          <a:r>
            <a:rPr lang="en-GB" dirty="0" smtClean="0"/>
            <a:t>Factors affecting resistance</a:t>
          </a:r>
          <a:endParaRPr lang="en-GB" dirty="0"/>
        </a:p>
      </dgm:t>
    </dgm:pt>
    <dgm:pt modelId="{DFAE6BF8-2939-4845-BB33-FA6AEB4865CB}" type="parTrans" cxnId="{06C34471-BD7C-4435-98C3-E1B68F6970DD}">
      <dgm:prSet/>
      <dgm:spPr/>
      <dgm:t>
        <a:bodyPr/>
        <a:lstStyle/>
        <a:p>
          <a:endParaRPr lang="en-GB"/>
        </a:p>
      </dgm:t>
    </dgm:pt>
    <dgm:pt modelId="{F6011864-A291-4B51-A777-4689E3F4DDB3}" type="sibTrans" cxnId="{06C34471-BD7C-4435-98C3-E1B68F6970DD}">
      <dgm:prSet/>
      <dgm:spPr/>
      <dgm:t>
        <a:bodyPr/>
        <a:lstStyle/>
        <a:p>
          <a:endParaRPr lang="en-GB"/>
        </a:p>
      </dgm:t>
    </dgm:pt>
    <dgm:pt modelId="{5C5C06FE-44C5-4DE3-8D87-5FB62F6B57D4}">
      <dgm:prSet phldrT="[Text]"/>
      <dgm:spPr/>
      <dgm:t>
        <a:bodyPr/>
        <a:lstStyle/>
        <a:p>
          <a:r>
            <a:rPr lang="en-GB" dirty="0" smtClean="0"/>
            <a:t>Length of wire</a:t>
          </a:r>
          <a:endParaRPr lang="en-GB" dirty="0"/>
        </a:p>
      </dgm:t>
    </dgm:pt>
    <dgm:pt modelId="{D8AF5C0F-8CB6-4501-A52D-13B52030EE77}" type="parTrans" cxnId="{FDE67449-5193-4521-B0D9-77ED7A559775}">
      <dgm:prSet/>
      <dgm:spPr/>
      <dgm:t>
        <a:bodyPr/>
        <a:lstStyle/>
        <a:p>
          <a:endParaRPr lang="en-GB"/>
        </a:p>
      </dgm:t>
    </dgm:pt>
    <dgm:pt modelId="{76958AA6-C6F4-4399-BA1B-18787EC19887}" type="sibTrans" cxnId="{FDE67449-5193-4521-B0D9-77ED7A559775}">
      <dgm:prSet/>
      <dgm:spPr/>
      <dgm:t>
        <a:bodyPr/>
        <a:lstStyle/>
        <a:p>
          <a:endParaRPr lang="en-GB"/>
        </a:p>
      </dgm:t>
    </dgm:pt>
    <dgm:pt modelId="{19C5D4E9-05FD-48CE-A4D5-797869872861}">
      <dgm:prSet phldrT="[Text]"/>
      <dgm:spPr/>
      <dgm:t>
        <a:bodyPr/>
        <a:lstStyle/>
        <a:p>
          <a:r>
            <a:rPr lang="en-GB" dirty="0" smtClean="0"/>
            <a:t>Cross sectional area</a:t>
          </a:r>
          <a:endParaRPr lang="en-GB" dirty="0"/>
        </a:p>
      </dgm:t>
    </dgm:pt>
    <dgm:pt modelId="{AF29CF6F-34F8-4ECA-86B3-F8DF6E4E1353}" type="parTrans" cxnId="{EDB0C64D-4E04-4A29-97F1-F25637FAF6C5}">
      <dgm:prSet/>
      <dgm:spPr/>
      <dgm:t>
        <a:bodyPr/>
        <a:lstStyle/>
        <a:p>
          <a:endParaRPr lang="en-GB"/>
        </a:p>
      </dgm:t>
    </dgm:pt>
    <dgm:pt modelId="{5AB18CFE-FEBD-47B4-93A2-922375C2C74A}" type="sibTrans" cxnId="{EDB0C64D-4E04-4A29-97F1-F25637FAF6C5}">
      <dgm:prSet/>
      <dgm:spPr/>
      <dgm:t>
        <a:bodyPr/>
        <a:lstStyle/>
        <a:p>
          <a:endParaRPr lang="en-GB"/>
        </a:p>
      </dgm:t>
    </dgm:pt>
    <dgm:pt modelId="{D02F4182-9EDF-4330-8B64-B2E60A50A190}">
      <dgm:prSet phldrT="[Text]"/>
      <dgm:spPr/>
      <dgm:t>
        <a:bodyPr/>
        <a:lstStyle/>
        <a:p>
          <a:r>
            <a:rPr lang="en-GB" dirty="0" smtClean="0"/>
            <a:t>Material </a:t>
          </a:r>
          <a:endParaRPr lang="en-GB" dirty="0"/>
        </a:p>
      </dgm:t>
    </dgm:pt>
    <dgm:pt modelId="{6D419B7F-535C-462C-BB8B-4997D2BC8C0E}" type="parTrans" cxnId="{327F8FB0-BD0A-4991-B8E7-1EC7BEB35EBF}">
      <dgm:prSet/>
      <dgm:spPr/>
      <dgm:t>
        <a:bodyPr/>
        <a:lstStyle/>
        <a:p>
          <a:endParaRPr lang="en-GB"/>
        </a:p>
      </dgm:t>
    </dgm:pt>
    <dgm:pt modelId="{52211B6A-F373-40CE-9295-EAD9E1BB742F}" type="sibTrans" cxnId="{327F8FB0-BD0A-4991-B8E7-1EC7BEB35EBF}">
      <dgm:prSet/>
      <dgm:spPr/>
      <dgm:t>
        <a:bodyPr/>
        <a:lstStyle/>
        <a:p>
          <a:endParaRPr lang="en-GB"/>
        </a:p>
      </dgm:t>
    </dgm:pt>
    <dgm:pt modelId="{97CDC6A5-25B0-4652-A7DF-6AD4A6693541}">
      <dgm:prSet phldrT="[Text]"/>
      <dgm:spPr/>
      <dgm:t>
        <a:bodyPr/>
        <a:lstStyle/>
        <a:p>
          <a:r>
            <a:rPr lang="en-GB" dirty="0" smtClean="0"/>
            <a:t>Temperature </a:t>
          </a:r>
          <a:endParaRPr lang="en-GB" dirty="0"/>
        </a:p>
      </dgm:t>
    </dgm:pt>
    <dgm:pt modelId="{8BE30A4D-E5CA-4B39-92A0-62B7CE664989}" type="parTrans" cxnId="{55739593-4832-4C22-AB0C-6021BF10B0B3}">
      <dgm:prSet/>
      <dgm:spPr/>
      <dgm:t>
        <a:bodyPr/>
        <a:lstStyle/>
        <a:p>
          <a:endParaRPr lang="en-GB"/>
        </a:p>
      </dgm:t>
    </dgm:pt>
    <dgm:pt modelId="{01F2D7AE-86F8-44C3-865F-90C098A19669}" type="sibTrans" cxnId="{55739593-4832-4C22-AB0C-6021BF10B0B3}">
      <dgm:prSet/>
      <dgm:spPr/>
      <dgm:t>
        <a:bodyPr/>
        <a:lstStyle/>
        <a:p>
          <a:endParaRPr lang="en-GB"/>
        </a:p>
      </dgm:t>
    </dgm:pt>
    <dgm:pt modelId="{8C49719B-A0BC-4BF8-8238-EABD8BF42C2F}" type="pres">
      <dgm:prSet presAssocID="{EAA4BB14-F632-4826-BBF8-773489A1FA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FAE9926A-D62C-41C8-929B-D4B9C131718F}" type="pres">
      <dgm:prSet presAssocID="{E5F24315-9B00-4EE0-A92F-FE2880461A50}" presName="singleCycle" presStyleCnt="0"/>
      <dgm:spPr/>
    </dgm:pt>
    <dgm:pt modelId="{4941BCEB-990F-4FA9-A1F2-392054C382A5}" type="pres">
      <dgm:prSet presAssocID="{E5F24315-9B00-4EE0-A92F-FE2880461A50}" presName="singleCenter" presStyleLbl="node1" presStyleIdx="0" presStyleCnt="5">
        <dgm:presLayoutVars>
          <dgm:chMax val="7"/>
          <dgm:chPref val="7"/>
        </dgm:presLayoutVars>
      </dgm:prSet>
      <dgm:spPr/>
      <dgm:t>
        <a:bodyPr/>
        <a:lstStyle/>
        <a:p>
          <a:endParaRPr lang="en-GB"/>
        </a:p>
      </dgm:t>
    </dgm:pt>
    <dgm:pt modelId="{D15DA2EA-12B8-42F9-AD12-0812B3797CB2}" type="pres">
      <dgm:prSet presAssocID="{D8AF5C0F-8CB6-4501-A52D-13B52030EE77}" presName="Name56" presStyleLbl="parChTrans1D2" presStyleIdx="0" presStyleCnt="4"/>
      <dgm:spPr/>
      <dgm:t>
        <a:bodyPr/>
        <a:lstStyle/>
        <a:p>
          <a:endParaRPr lang="en-GB"/>
        </a:p>
      </dgm:t>
    </dgm:pt>
    <dgm:pt modelId="{A3D129E9-EEE4-4F85-871C-3D15288CF57B}" type="pres">
      <dgm:prSet presAssocID="{5C5C06FE-44C5-4DE3-8D87-5FB62F6B57D4}" presName="text0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DB6EEF-D9AC-4BCF-9DF0-4E461D20554C}" type="pres">
      <dgm:prSet presAssocID="{AF29CF6F-34F8-4ECA-86B3-F8DF6E4E1353}" presName="Name56" presStyleLbl="parChTrans1D2" presStyleIdx="1" presStyleCnt="4"/>
      <dgm:spPr/>
      <dgm:t>
        <a:bodyPr/>
        <a:lstStyle/>
        <a:p>
          <a:endParaRPr lang="en-GB"/>
        </a:p>
      </dgm:t>
    </dgm:pt>
    <dgm:pt modelId="{81CE2B46-1A43-4883-B5C5-5D56D9FB26D7}" type="pres">
      <dgm:prSet presAssocID="{19C5D4E9-05FD-48CE-A4D5-797869872861}" presName="text0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D2BF16-CF99-434B-A30E-5C7B89C900A0}" type="pres">
      <dgm:prSet presAssocID="{6D419B7F-535C-462C-BB8B-4997D2BC8C0E}" presName="Name56" presStyleLbl="parChTrans1D2" presStyleIdx="2" presStyleCnt="4"/>
      <dgm:spPr/>
      <dgm:t>
        <a:bodyPr/>
        <a:lstStyle/>
        <a:p>
          <a:endParaRPr lang="en-GB"/>
        </a:p>
      </dgm:t>
    </dgm:pt>
    <dgm:pt modelId="{EC3060BD-8B54-4CE2-AF6E-E5AFEC4202FD}" type="pres">
      <dgm:prSet presAssocID="{D02F4182-9EDF-4330-8B64-B2E60A50A190}" presName="text0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05198F-516A-49BE-9239-4C053B8D76A4}" type="pres">
      <dgm:prSet presAssocID="{8BE30A4D-E5CA-4B39-92A0-62B7CE664989}" presName="Name56" presStyleLbl="parChTrans1D2" presStyleIdx="3" presStyleCnt="4"/>
      <dgm:spPr/>
      <dgm:t>
        <a:bodyPr/>
        <a:lstStyle/>
        <a:p>
          <a:endParaRPr lang="en-GB"/>
        </a:p>
      </dgm:t>
    </dgm:pt>
    <dgm:pt modelId="{17A3BB95-9BCF-4322-B3B0-FAD335FEA028}" type="pres">
      <dgm:prSet presAssocID="{97CDC6A5-25B0-4652-A7DF-6AD4A6693541}" presName="text0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FFF1F1C-257E-4A27-B8D4-0CE81471F43E}" type="presOf" srcId="{D8AF5C0F-8CB6-4501-A52D-13B52030EE77}" destId="{D15DA2EA-12B8-42F9-AD12-0812B3797CB2}" srcOrd="0" destOrd="0" presId="urn:microsoft.com/office/officeart/2008/layout/RadialCluster"/>
    <dgm:cxn modelId="{C4735503-62FE-4EA9-ACBE-B5490B2D9824}" type="presOf" srcId="{97CDC6A5-25B0-4652-A7DF-6AD4A6693541}" destId="{17A3BB95-9BCF-4322-B3B0-FAD335FEA028}" srcOrd="0" destOrd="0" presId="urn:microsoft.com/office/officeart/2008/layout/RadialCluster"/>
    <dgm:cxn modelId="{55739593-4832-4C22-AB0C-6021BF10B0B3}" srcId="{E5F24315-9B00-4EE0-A92F-FE2880461A50}" destId="{97CDC6A5-25B0-4652-A7DF-6AD4A6693541}" srcOrd="3" destOrd="0" parTransId="{8BE30A4D-E5CA-4B39-92A0-62B7CE664989}" sibTransId="{01F2D7AE-86F8-44C3-865F-90C098A19669}"/>
    <dgm:cxn modelId="{DBCCF94C-523B-48BC-84A6-66819EE81F95}" type="presOf" srcId="{6D419B7F-535C-462C-BB8B-4997D2BC8C0E}" destId="{F9D2BF16-CF99-434B-A30E-5C7B89C900A0}" srcOrd="0" destOrd="0" presId="urn:microsoft.com/office/officeart/2008/layout/RadialCluster"/>
    <dgm:cxn modelId="{06C34471-BD7C-4435-98C3-E1B68F6970DD}" srcId="{EAA4BB14-F632-4826-BBF8-773489A1FA68}" destId="{E5F24315-9B00-4EE0-A92F-FE2880461A50}" srcOrd="0" destOrd="0" parTransId="{DFAE6BF8-2939-4845-BB33-FA6AEB4865CB}" sibTransId="{F6011864-A291-4B51-A777-4689E3F4DDB3}"/>
    <dgm:cxn modelId="{F5D0D878-D0C4-4F50-9737-C86B684ED2BE}" type="presOf" srcId="{E5F24315-9B00-4EE0-A92F-FE2880461A50}" destId="{4941BCEB-990F-4FA9-A1F2-392054C382A5}" srcOrd="0" destOrd="0" presId="urn:microsoft.com/office/officeart/2008/layout/RadialCluster"/>
    <dgm:cxn modelId="{5AC3624A-A52E-440F-80F9-731B592150A4}" type="presOf" srcId="{EAA4BB14-F632-4826-BBF8-773489A1FA68}" destId="{8C49719B-A0BC-4BF8-8238-EABD8BF42C2F}" srcOrd="0" destOrd="0" presId="urn:microsoft.com/office/officeart/2008/layout/RadialCluster"/>
    <dgm:cxn modelId="{FDE67449-5193-4521-B0D9-77ED7A559775}" srcId="{E5F24315-9B00-4EE0-A92F-FE2880461A50}" destId="{5C5C06FE-44C5-4DE3-8D87-5FB62F6B57D4}" srcOrd="0" destOrd="0" parTransId="{D8AF5C0F-8CB6-4501-A52D-13B52030EE77}" sibTransId="{76958AA6-C6F4-4399-BA1B-18787EC19887}"/>
    <dgm:cxn modelId="{6E3061B7-CF5F-4284-931D-233E85FE59E3}" type="presOf" srcId="{8BE30A4D-E5CA-4B39-92A0-62B7CE664989}" destId="{BB05198F-516A-49BE-9239-4C053B8D76A4}" srcOrd="0" destOrd="0" presId="urn:microsoft.com/office/officeart/2008/layout/RadialCluster"/>
    <dgm:cxn modelId="{FF752706-5B28-4776-BA32-99CD815A4123}" type="presOf" srcId="{19C5D4E9-05FD-48CE-A4D5-797869872861}" destId="{81CE2B46-1A43-4883-B5C5-5D56D9FB26D7}" srcOrd="0" destOrd="0" presId="urn:microsoft.com/office/officeart/2008/layout/RadialCluster"/>
    <dgm:cxn modelId="{EDB0C64D-4E04-4A29-97F1-F25637FAF6C5}" srcId="{E5F24315-9B00-4EE0-A92F-FE2880461A50}" destId="{19C5D4E9-05FD-48CE-A4D5-797869872861}" srcOrd="1" destOrd="0" parTransId="{AF29CF6F-34F8-4ECA-86B3-F8DF6E4E1353}" sibTransId="{5AB18CFE-FEBD-47B4-93A2-922375C2C74A}"/>
    <dgm:cxn modelId="{83507EF4-FF38-45A3-B68E-CFA770FCF884}" type="presOf" srcId="{AF29CF6F-34F8-4ECA-86B3-F8DF6E4E1353}" destId="{8ADB6EEF-D9AC-4BCF-9DF0-4E461D20554C}" srcOrd="0" destOrd="0" presId="urn:microsoft.com/office/officeart/2008/layout/RadialCluster"/>
    <dgm:cxn modelId="{A56EB29D-61BB-41B4-87D0-024D96798501}" type="presOf" srcId="{D02F4182-9EDF-4330-8B64-B2E60A50A190}" destId="{EC3060BD-8B54-4CE2-AF6E-E5AFEC4202FD}" srcOrd="0" destOrd="0" presId="urn:microsoft.com/office/officeart/2008/layout/RadialCluster"/>
    <dgm:cxn modelId="{9D1A286F-D31E-40F9-82A5-D0BE31DFD4FA}" type="presOf" srcId="{5C5C06FE-44C5-4DE3-8D87-5FB62F6B57D4}" destId="{A3D129E9-EEE4-4F85-871C-3D15288CF57B}" srcOrd="0" destOrd="0" presId="urn:microsoft.com/office/officeart/2008/layout/RadialCluster"/>
    <dgm:cxn modelId="{327F8FB0-BD0A-4991-B8E7-1EC7BEB35EBF}" srcId="{E5F24315-9B00-4EE0-A92F-FE2880461A50}" destId="{D02F4182-9EDF-4330-8B64-B2E60A50A190}" srcOrd="2" destOrd="0" parTransId="{6D419B7F-535C-462C-BB8B-4997D2BC8C0E}" sibTransId="{52211B6A-F373-40CE-9295-EAD9E1BB742F}"/>
    <dgm:cxn modelId="{6CFB9755-6041-44EA-B25A-F5A7B3082561}" type="presParOf" srcId="{8C49719B-A0BC-4BF8-8238-EABD8BF42C2F}" destId="{FAE9926A-D62C-41C8-929B-D4B9C131718F}" srcOrd="0" destOrd="0" presId="urn:microsoft.com/office/officeart/2008/layout/RadialCluster"/>
    <dgm:cxn modelId="{E62BA6BF-3617-4428-B068-0702F4190008}" type="presParOf" srcId="{FAE9926A-D62C-41C8-929B-D4B9C131718F}" destId="{4941BCEB-990F-4FA9-A1F2-392054C382A5}" srcOrd="0" destOrd="0" presId="urn:microsoft.com/office/officeart/2008/layout/RadialCluster"/>
    <dgm:cxn modelId="{7AA328A8-15F4-4A2D-A789-7371A2EBB167}" type="presParOf" srcId="{FAE9926A-D62C-41C8-929B-D4B9C131718F}" destId="{D15DA2EA-12B8-42F9-AD12-0812B3797CB2}" srcOrd="1" destOrd="0" presId="urn:microsoft.com/office/officeart/2008/layout/RadialCluster"/>
    <dgm:cxn modelId="{E00A4C1B-F52E-4EA6-A665-BD8486BD7D75}" type="presParOf" srcId="{FAE9926A-D62C-41C8-929B-D4B9C131718F}" destId="{A3D129E9-EEE4-4F85-871C-3D15288CF57B}" srcOrd="2" destOrd="0" presId="urn:microsoft.com/office/officeart/2008/layout/RadialCluster"/>
    <dgm:cxn modelId="{1237ADC1-0CDE-4FB7-9D78-918AA9E0EEE4}" type="presParOf" srcId="{FAE9926A-D62C-41C8-929B-D4B9C131718F}" destId="{8ADB6EEF-D9AC-4BCF-9DF0-4E461D20554C}" srcOrd="3" destOrd="0" presId="urn:microsoft.com/office/officeart/2008/layout/RadialCluster"/>
    <dgm:cxn modelId="{224A8B71-5DC8-4CAE-97B6-C57C316C0B5B}" type="presParOf" srcId="{FAE9926A-D62C-41C8-929B-D4B9C131718F}" destId="{81CE2B46-1A43-4883-B5C5-5D56D9FB26D7}" srcOrd="4" destOrd="0" presId="urn:microsoft.com/office/officeart/2008/layout/RadialCluster"/>
    <dgm:cxn modelId="{71D4C513-50FD-453A-8BBA-5081616814C4}" type="presParOf" srcId="{FAE9926A-D62C-41C8-929B-D4B9C131718F}" destId="{F9D2BF16-CF99-434B-A30E-5C7B89C900A0}" srcOrd="5" destOrd="0" presId="urn:microsoft.com/office/officeart/2008/layout/RadialCluster"/>
    <dgm:cxn modelId="{75752108-A0B7-4488-BE55-8E7F3E4BF670}" type="presParOf" srcId="{FAE9926A-D62C-41C8-929B-D4B9C131718F}" destId="{EC3060BD-8B54-4CE2-AF6E-E5AFEC4202FD}" srcOrd="6" destOrd="0" presId="urn:microsoft.com/office/officeart/2008/layout/RadialCluster"/>
    <dgm:cxn modelId="{23A8BBE6-F14E-4740-9652-FBE83BBDE062}" type="presParOf" srcId="{FAE9926A-D62C-41C8-929B-D4B9C131718F}" destId="{BB05198F-516A-49BE-9239-4C053B8D76A4}" srcOrd="7" destOrd="0" presId="urn:microsoft.com/office/officeart/2008/layout/RadialCluster"/>
    <dgm:cxn modelId="{CE0319E5-2209-469D-9950-20BE482FDA6D}" type="presParOf" srcId="{FAE9926A-D62C-41C8-929B-D4B9C131718F}" destId="{17A3BB95-9BCF-4322-B3B0-FAD335FEA028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A4BB14-F632-4826-BBF8-773489A1FA68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5F24315-9B00-4EE0-A92F-FE2880461A50}">
      <dgm:prSet phldrT="[Text]"/>
      <dgm:spPr/>
      <dgm:t>
        <a:bodyPr/>
        <a:lstStyle/>
        <a:p>
          <a:r>
            <a:rPr lang="en-GB" dirty="0" smtClean="0"/>
            <a:t>Factors affecting resistance</a:t>
          </a:r>
          <a:endParaRPr lang="en-GB" dirty="0"/>
        </a:p>
      </dgm:t>
    </dgm:pt>
    <dgm:pt modelId="{DFAE6BF8-2939-4845-BB33-FA6AEB4865CB}" type="parTrans" cxnId="{06C34471-BD7C-4435-98C3-E1B68F6970DD}">
      <dgm:prSet/>
      <dgm:spPr/>
      <dgm:t>
        <a:bodyPr/>
        <a:lstStyle/>
        <a:p>
          <a:endParaRPr lang="en-GB"/>
        </a:p>
      </dgm:t>
    </dgm:pt>
    <dgm:pt modelId="{F6011864-A291-4B51-A777-4689E3F4DDB3}" type="sibTrans" cxnId="{06C34471-BD7C-4435-98C3-E1B68F6970DD}">
      <dgm:prSet/>
      <dgm:spPr/>
      <dgm:t>
        <a:bodyPr/>
        <a:lstStyle/>
        <a:p>
          <a:endParaRPr lang="en-GB"/>
        </a:p>
      </dgm:t>
    </dgm:pt>
    <dgm:pt modelId="{5C5C06FE-44C5-4DE3-8D87-5FB62F6B57D4}">
      <dgm:prSet phldrT="[Text]"/>
      <dgm:spPr/>
      <dgm:t>
        <a:bodyPr/>
        <a:lstStyle/>
        <a:p>
          <a:r>
            <a:rPr lang="en-GB" dirty="0" smtClean="0"/>
            <a:t>Length of wire</a:t>
          </a:r>
          <a:endParaRPr lang="en-GB" dirty="0"/>
        </a:p>
      </dgm:t>
    </dgm:pt>
    <dgm:pt modelId="{D8AF5C0F-8CB6-4501-A52D-13B52030EE77}" type="parTrans" cxnId="{FDE67449-5193-4521-B0D9-77ED7A559775}">
      <dgm:prSet/>
      <dgm:spPr/>
      <dgm:t>
        <a:bodyPr/>
        <a:lstStyle/>
        <a:p>
          <a:endParaRPr lang="en-GB"/>
        </a:p>
      </dgm:t>
    </dgm:pt>
    <dgm:pt modelId="{76958AA6-C6F4-4399-BA1B-18787EC19887}" type="sibTrans" cxnId="{FDE67449-5193-4521-B0D9-77ED7A559775}">
      <dgm:prSet/>
      <dgm:spPr/>
      <dgm:t>
        <a:bodyPr/>
        <a:lstStyle/>
        <a:p>
          <a:endParaRPr lang="en-GB"/>
        </a:p>
      </dgm:t>
    </dgm:pt>
    <dgm:pt modelId="{19C5D4E9-05FD-48CE-A4D5-797869872861}">
      <dgm:prSet phldrT="[Text]"/>
      <dgm:spPr/>
      <dgm:t>
        <a:bodyPr/>
        <a:lstStyle/>
        <a:p>
          <a:r>
            <a:rPr lang="en-GB" dirty="0" smtClean="0"/>
            <a:t>Cross sectional area</a:t>
          </a:r>
          <a:endParaRPr lang="en-GB" dirty="0"/>
        </a:p>
      </dgm:t>
    </dgm:pt>
    <dgm:pt modelId="{AF29CF6F-34F8-4ECA-86B3-F8DF6E4E1353}" type="parTrans" cxnId="{EDB0C64D-4E04-4A29-97F1-F25637FAF6C5}">
      <dgm:prSet/>
      <dgm:spPr/>
      <dgm:t>
        <a:bodyPr/>
        <a:lstStyle/>
        <a:p>
          <a:endParaRPr lang="en-GB"/>
        </a:p>
      </dgm:t>
    </dgm:pt>
    <dgm:pt modelId="{5AB18CFE-FEBD-47B4-93A2-922375C2C74A}" type="sibTrans" cxnId="{EDB0C64D-4E04-4A29-97F1-F25637FAF6C5}">
      <dgm:prSet/>
      <dgm:spPr/>
      <dgm:t>
        <a:bodyPr/>
        <a:lstStyle/>
        <a:p>
          <a:endParaRPr lang="en-GB"/>
        </a:p>
      </dgm:t>
    </dgm:pt>
    <dgm:pt modelId="{D02F4182-9EDF-4330-8B64-B2E60A50A190}">
      <dgm:prSet phldrT="[Text]"/>
      <dgm:spPr/>
      <dgm:t>
        <a:bodyPr/>
        <a:lstStyle/>
        <a:p>
          <a:r>
            <a:rPr lang="en-GB" dirty="0" smtClean="0"/>
            <a:t>Material </a:t>
          </a:r>
          <a:endParaRPr lang="en-GB" dirty="0"/>
        </a:p>
      </dgm:t>
    </dgm:pt>
    <dgm:pt modelId="{6D419B7F-535C-462C-BB8B-4997D2BC8C0E}" type="parTrans" cxnId="{327F8FB0-BD0A-4991-B8E7-1EC7BEB35EBF}">
      <dgm:prSet/>
      <dgm:spPr/>
      <dgm:t>
        <a:bodyPr/>
        <a:lstStyle/>
        <a:p>
          <a:endParaRPr lang="en-GB"/>
        </a:p>
      </dgm:t>
    </dgm:pt>
    <dgm:pt modelId="{52211B6A-F373-40CE-9295-EAD9E1BB742F}" type="sibTrans" cxnId="{327F8FB0-BD0A-4991-B8E7-1EC7BEB35EBF}">
      <dgm:prSet/>
      <dgm:spPr/>
      <dgm:t>
        <a:bodyPr/>
        <a:lstStyle/>
        <a:p>
          <a:endParaRPr lang="en-GB"/>
        </a:p>
      </dgm:t>
    </dgm:pt>
    <dgm:pt modelId="{97CDC6A5-25B0-4652-A7DF-6AD4A6693541}">
      <dgm:prSet phldrT="[Text]"/>
      <dgm:spPr/>
      <dgm:t>
        <a:bodyPr/>
        <a:lstStyle/>
        <a:p>
          <a:r>
            <a:rPr lang="en-GB" dirty="0" smtClean="0"/>
            <a:t>Temperature </a:t>
          </a:r>
          <a:endParaRPr lang="en-GB" dirty="0"/>
        </a:p>
      </dgm:t>
    </dgm:pt>
    <dgm:pt modelId="{8BE30A4D-E5CA-4B39-92A0-62B7CE664989}" type="parTrans" cxnId="{55739593-4832-4C22-AB0C-6021BF10B0B3}">
      <dgm:prSet/>
      <dgm:spPr/>
      <dgm:t>
        <a:bodyPr/>
        <a:lstStyle/>
        <a:p>
          <a:endParaRPr lang="en-GB"/>
        </a:p>
      </dgm:t>
    </dgm:pt>
    <dgm:pt modelId="{01F2D7AE-86F8-44C3-865F-90C098A19669}" type="sibTrans" cxnId="{55739593-4832-4C22-AB0C-6021BF10B0B3}">
      <dgm:prSet/>
      <dgm:spPr/>
      <dgm:t>
        <a:bodyPr/>
        <a:lstStyle/>
        <a:p>
          <a:endParaRPr lang="en-GB"/>
        </a:p>
      </dgm:t>
    </dgm:pt>
    <dgm:pt modelId="{8C49719B-A0BC-4BF8-8238-EABD8BF42C2F}" type="pres">
      <dgm:prSet presAssocID="{EAA4BB14-F632-4826-BBF8-773489A1FA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FAE9926A-D62C-41C8-929B-D4B9C131718F}" type="pres">
      <dgm:prSet presAssocID="{E5F24315-9B00-4EE0-A92F-FE2880461A50}" presName="singleCycle" presStyleCnt="0"/>
      <dgm:spPr/>
    </dgm:pt>
    <dgm:pt modelId="{4941BCEB-990F-4FA9-A1F2-392054C382A5}" type="pres">
      <dgm:prSet presAssocID="{E5F24315-9B00-4EE0-A92F-FE2880461A50}" presName="singleCenter" presStyleLbl="node1" presStyleIdx="0" presStyleCnt="5">
        <dgm:presLayoutVars>
          <dgm:chMax val="7"/>
          <dgm:chPref val="7"/>
        </dgm:presLayoutVars>
      </dgm:prSet>
      <dgm:spPr/>
      <dgm:t>
        <a:bodyPr/>
        <a:lstStyle/>
        <a:p>
          <a:endParaRPr lang="en-GB"/>
        </a:p>
      </dgm:t>
    </dgm:pt>
    <dgm:pt modelId="{D15DA2EA-12B8-42F9-AD12-0812B3797CB2}" type="pres">
      <dgm:prSet presAssocID="{D8AF5C0F-8CB6-4501-A52D-13B52030EE77}" presName="Name56" presStyleLbl="parChTrans1D2" presStyleIdx="0" presStyleCnt="4"/>
      <dgm:spPr/>
      <dgm:t>
        <a:bodyPr/>
        <a:lstStyle/>
        <a:p>
          <a:endParaRPr lang="en-GB"/>
        </a:p>
      </dgm:t>
    </dgm:pt>
    <dgm:pt modelId="{A3D129E9-EEE4-4F85-871C-3D15288CF57B}" type="pres">
      <dgm:prSet presAssocID="{5C5C06FE-44C5-4DE3-8D87-5FB62F6B57D4}" presName="text0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DB6EEF-D9AC-4BCF-9DF0-4E461D20554C}" type="pres">
      <dgm:prSet presAssocID="{AF29CF6F-34F8-4ECA-86B3-F8DF6E4E1353}" presName="Name56" presStyleLbl="parChTrans1D2" presStyleIdx="1" presStyleCnt="4"/>
      <dgm:spPr/>
      <dgm:t>
        <a:bodyPr/>
        <a:lstStyle/>
        <a:p>
          <a:endParaRPr lang="en-GB"/>
        </a:p>
      </dgm:t>
    </dgm:pt>
    <dgm:pt modelId="{81CE2B46-1A43-4883-B5C5-5D56D9FB26D7}" type="pres">
      <dgm:prSet presAssocID="{19C5D4E9-05FD-48CE-A4D5-797869872861}" presName="text0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D2BF16-CF99-434B-A30E-5C7B89C900A0}" type="pres">
      <dgm:prSet presAssocID="{6D419B7F-535C-462C-BB8B-4997D2BC8C0E}" presName="Name56" presStyleLbl="parChTrans1D2" presStyleIdx="2" presStyleCnt="4"/>
      <dgm:spPr/>
      <dgm:t>
        <a:bodyPr/>
        <a:lstStyle/>
        <a:p>
          <a:endParaRPr lang="en-GB"/>
        </a:p>
      </dgm:t>
    </dgm:pt>
    <dgm:pt modelId="{EC3060BD-8B54-4CE2-AF6E-E5AFEC4202FD}" type="pres">
      <dgm:prSet presAssocID="{D02F4182-9EDF-4330-8B64-B2E60A50A190}" presName="text0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05198F-516A-49BE-9239-4C053B8D76A4}" type="pres">
      <dgm:prSet presAssocID="{8BE30A4D-E5CA-4B39-92A0-62B7CE664989}" presName="Name56" presStyleLbl="parChTrans1D2" presStyleIdx="3" presStyleCnt="4"/>
      <dgm:spPr/>
      <dgm:t>
        <a:bodyPr/>
        <a:lstStyle/>
        <a:p>
          <a:endParaRPr lang="en-GB"/>
        </a:p>
      </dgm:t>
    </dgm:pt>
    <dgm:pt modelId="{17A3BB95-9BCF-4322-B3B0-FAD335FEA028}" type="pres">
      <dgm:prSet presAssocID="{97CDC6A5-25B0-4652-A7DF-6AD4A6693541}" presName="text0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5739593-4832-4C22-AB0C-6021BF10B0B3}" srcId="{E5F24315-9B00-4EE0-A92F-FE2880461A50}" destId="{97CDC6A5-25B0-4652-A7DF-6AD4A6693541}" srcOrd="3" destOrd="0" parTransId="{8BE30A4D-E5CA-4B39-92A0-62B7CE664989}" sibTransId="{01F2D7AE-86F8-44C3-865F-90C098A19669}"/>
    <dgm:cxn modelId="{06C34471-BD7C-4435-98C3-E1B68F6970DD}" srcId="{EAA4BB14-F632-4826-BBF8-773489A1FA68}" destId="{E5F24315-9B00-4EE0-A92F-FE2880461A50}" srcOrd="0" destOrd="0" parTransId="{DFAE6BF8-2939-4845-BB33-FA6AEB4865CB}" sibTransId="{F6011864-A291-4B51-A777-4689E3F4DDB3}"/>
    <dgm:cxn modelId="{9E2E4ABF-E64C-4A44-A39B-4113BCD8D9C2}" type="presOf" srcId="{AF29CF6F-34F8-4ECA-86B3-F8DF6E4E1353}" destId="{8ADB6EEF-D9AC-4BCF-9DF0-4E461D20554C}" srcOrd="0" destOrd="0" presId="urn:microsoft.com/office/officeart/2008/layout/RadialCluster"/>
    <dgm:cxn modelId="{BEB02EE7-5451-42AD-8F31-841B9ED7C658}" type="presOf" srcId="{EAA4BB14-F632-4826-BBF8-773489A1FA68}" destId="{8C49719B-A0BC-4BF8-8238-EABD8BF42C2F}" srcOrd="0" destOrd="0" presId="urn:microsoft.com/office/officeart/2008/layout/RadialCluster"/>
    <dgm:cxn modelId="{FF67EB6F-6AA5-4EA8-AB01-E6F2534C4D57}" type="presOf" srcId="{19C5D4E9-05FD-48CE-A4D5-797869872861}" destId="{81CE2B46-1A43-4883-B5C5-5D56D9FB26D7}" srcOrd="0" destOrd="0" presId="urn:microsoft.com/office/officeart/2008/layout/RadialCluster"/>
    <dgm:cxn modelId="{20B55B72-3620-4050-8BE1-25B185BC8843}" type="presOf" srcId="{D02F4182-9EDF-4330-8B64-B2E60A50A190}" destId="{EC3060BD-8B54-4CE2-AF6E-E5AFEC4202FD}" srcOrd="0" destOrd="0" presId="urn:microsoft.com/office/officeart/2008/layout/RadialCluster"/>
    <dgm:cxn modelId="{FDE67449-5193-4521-B0D9-77ED7A559775}" srcId="{E5F24315-9B00-4EE0-A92F-FE2880461A50}" destId="{5C5C06FE-44C5-4DE3-8D87-5FB62F6B57D4}" srcOrd="0" destOrd="0" parTransId="{D8AF5C0F-8CB6-4501-A52D-13B52030EE77}" sibTransId="{76958AA6-C6F4-4399-BA1B-18787EC19887}"/>
    <dgm:cxn modelId="{A3907115-0E3D-452F-B85D-3D760D9843AC}" type="presOf" srcId="{5C5C06FE-44C5-4DE3-8D87-5FB62F6B57D4}" destId="{A3D129E9-EEE4-4F85-871C-3D15288CF57B}" srcOrd="0" destOrd="0" presId="urn:microsoft.com/office/officeart/2008/layout/RadialCluster"/>
    <dgm:cxn modelId="{6EE8DFF5-BCEE-440E-8437-CFFAA428059F}" type="presOf" srcId="{8BE30A4D-E5CA-4B39-92A0-62B7CE664989}" destId="{BB05198F-516A-49BE-9239-4C053B8D76A4}" srcOrd="0" destOrd="0" presId="urn:microsoft.com/office/officeart/2008/layout/RadialCluster"/>
    <dgm:cxn modelId="{327F8FB0-BD0A-4991-B8E7-1EC7BEB35EBF}" srcId="{E5F24315-9B00-4EE0-A92F-FE2880461A50}" destId="{D02F4182-9EDF-4330-8B64-B2E60A50A190}" srcOrd="2" destOrd="0" parTransId="{6D419B7F-535C-462C-BB8B-4997D2BC8C0E}" sibTransId="{52211B6A-F373-40CE-9295-EAD9E1BB742F}"/>
    <dgm:cxn modelId="{391CA3B0-3004-4F9C-87AE-EE45C2018DEA}" type="presOf" srcId="{D8AF5C0F-8CB6-4501-A52D-13B52030EE77}" destId="{D15DA2EA-12B8-42F9-AD12-0812B3797CB2}" srcOrd="0" destOrd="0" presId="urn:microsoft.com/office/officeart/2008/layout/RadialCluster"/>
    <dgm:cxn modelId="{972E94DF-8499-424F-959A-90251AD2042A}" type="presOf" srcId="{6D419B7F-535C-462C-BB8B-4997D2BC8C0E}" destId="{F9D2BF16-CF99-434B-A30E-5C7B89C900A0}" srcOrd="0" destOrd="0" presId="urn:microsoft.com/office/officeart/2008/layout/RadialCluster"/>
    <dgm:cxn modelId="{5216EE45-4251-4EDC-9BDA-55C57E0CBF49}" type="presOf" srcId="{E5F24315-9B00-4EE0-A92F-FE2880461A50}" destId="{4941BCEB-990F-4FA9-A1F2-392054C382A5}" srcOrd="0" destOrd="0" presId="urn:microsoft.com/office/officeart/2008/layout/RadialCluster"/>
    <dgm:cxn modelId="{CD1BF279-7710-40FC-80B7-9955DA0596E0}" type="presOf" srcId="{97CDC6A5-25B0-4652-A7DF-6AD4A6693541}" destId="{17A3BB95-9BCF-4322-B3B0-FAD335FEA028}" srcOrd="0" destOrd="0" presId="urn:microsoft.com/office/officeart/2008/layout/RadialCluster"/>
    <dgm:cxn modelId="{EDB0C64D-4E04-4A29-97F1-F25637FAF6C5}" srcId="{E5F24315-9B00-4EE0-A92F-FE2880461A50}" destId="{19C5D4E9-05FD-48CE-A4D5-797869872861}" srcOrd="1" destOrd="0" parTransId="{AF29CF6F-34F8-4ECA-86B3-F8DF6E4E1353}" sibTransId="{5AB18CFE-FEBD-47B4-93A2-922375C2C74A}"/>
    <dgm:cxn modelId="{A62670C6-9D23-44AE-943F-B1490F30F0BE}" type="presParOf" srcId="{8C49719B-A0BC-4BF8-8238-EABD8BF42C2F}" destId="{FAE9926A-D62C-41C8-929B-D4B9C131718F}" srcOrd="0" destOrd="0" presId="urn:microsoft.com/office/officeart/2008/layout/RadialCluster"/>
    <dgm:cxn modelId="{415E8890-F1E6-415D-B78E-49106E65A023}" type="presParOf" srcId="{FAE9926A-D62C-41C8-929B-D4B9C131718F}" destId="{4941BCEB-990F-4FA9-A1F2-392054C382A5}" srcOrd="0" destOrd="0" presId="urn:microsoft.com/office/officeart/2008/layout/RadialCluster"/>
    <dgm:cxn modelId="{5473EF69-FDD1-450A-8978-26031354EFB7}" type="presParOf" srcId="{FAE9926A-D62C-41C8-929B-D4B9C131718F}" destId="{D15DA2EA-12B8-42F9-AD12-0812B3797CB2}" srcOrd="1" destOrd="0" presId="urn:microsoft.com/office/officeart/2008/layout/RadialCluster"/>
    <dgm:cxn modelId="{526A2F8E-4F33-48C9-9D25-438233ECCE43}" type="presParOf" srcId="{FAE9926A-D62C-41C8-929B-D4B9C131718F}" destId="{A3D129E9-EEE4-4F85-871C-3D15288CF57B}" srcOrd="2" destOrd="0" presId="urn:microsoft.com/office/officeart/2008/layout/RadialCluster"/>
    <dgm:cxn modelId="{0CA29329-01B1-4282-9C99-82A693E1393D}" type="presParOf" srcId="{FAE9926A-D62C-41C8-929B-D4B9C131718F}" destId="{8ADB6EEF-D9AC-4BCF-9DF0-4E461D20554C}" srcOrd="3" destOrd="0" presId="urn:microsoft.com/office/officeart/2008/layout/RadialCluster"/>
    <dgm:cxn modelId="{783B557F-F0BB-4295-B296-ABBE68624082}" type="presParOf" srcId="{FAE9926A-D62C-41C8-929B-D4B9C131718F}" destId="{81CE2B46-1A43-4883-B5C5-5D56D9FB26D7}" srcOrd="4" destOrd="0" presId="urn:microsoft.com/office/officeart/2008/layout/RadialCluster"/>
    <dgm:cxn modelId="{CF1219BF-058E-407B-BC4B-ABF7972A6737}" type="presParOf" srcId="{FAE9926A-D62C-41C8-929B-D4B9C131718F}" destId="{F9D2BF16-CF99-434B-A30E-5C7B89C900A0}" srcOrd="5" destOrd="0" presId="urn:microsoft.com/office/officeart/2008/layout/RadialCluster"/>
    <dgm:cxn modelId="{73267F6C-688E-4C70-BD2E-687EC286416B}" type="presParOf" srcId="{FAE9926A-D62C-41C8-929B-D4B9C131718F}" destId="{EC3060BD-8B54-4CE2-AF6E-E5AFEC4202FD}" srcOrd="6" destOrd="0" presId="urn:microsoft.com/office/officeart/2008/layout/RadialCluster"/>
    <dgm:cxn modelId="{BD05E2AF-EE29-4CD2-A36F-79BAAB6052F5}" type="presParOf" srcId="{FAE9926A-D62C-41C8-929B-D4B9C131718F}" destId="{BB05198F-516A-49BE-9239-4C053B8D76A4}" srcOrd="7" destOrd="0" presId="urn:microsoft.com/office/officeart/2008/layout/RadialCluster"/>
    <dgm:cxn modelId="{666F79A6-0642-477F-870A-6B0A14B0526B}" type="presParOf" srcId="{FAE9926A-D62C-41C8-929B-D4B9C131718F}" destId="{17A3BB95-9BCF-4322-B3B0-FAD335FEA028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A4BB14-F632-4826-BBF8-773489A1FA68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5F24315-9B00-4EE0-A92F-FE2880461A50}">
      <dgm:prSet phldrT="[Text]"/>
      <dgm:spPr/>
      <dgm:t>
        <a:bodyPr/>
        <a:lstStyle/>
        <a:p>
          <a:r>
            <a:rPr lang="en-GB" dirty="0" smtClean="0"/>
            <a:t>Factors affecting resistance</a:t>
          </a:r>
          <a:endParaRPr lang="en-GB" dirty="0"/>
        </a:p>
      </dgm:t>
    </dgm:pt>
    <dgm:pt modelId="{DFAE6BF8-2939-4845-BB33-FA6AEB4865CB}" type="parTrans" cxnId="{06C34471-BD7C-4435-98C3-E1B68F6970DD}">
      <dgm:prSet/>
      <dgm:spPr/>
      <dgm:t>
        <a:bodyPr/>
        <a:lstStyle/>
        <a:p>
          <a:endParaRPr lang="en-GB"/>
        </a:p>
      </dgm:t>
    </dgm:pt>
    <dgm:pt modelId="{F6011864-A291-4B51-A777-4689E3F4DDB3}" type="sibTrans" cxnId="{06C34471-BD7C-4435-98C3-E1B68F6970DD}">
      <dgm:prSet/>
      <dgm:spPr/>
      <dgm:t>
        <a:bodyPr/>
        <a:lstStyle/>
        <a:p>
          <a:endParaRPr lang="en-GB"/>
        </a:p>
      </dgm:t>
    </dgm:pt>
    <dgm:pt modelId="{5C5C06FE-44C5-4DE3-8D87-5FB62F6B57D4}">
      <dgm:prSet phldrT="[Text]"/>
      <dgm:spPr/>
      <dgm:t>
        <a:bodyPr/>
        <a:lstStyle/>
        <a:p>
          <a:r>
            <a:rPr lang="en-GB" dirty="0" smtClean="0"/>
            <a:t>Length of wire</a:t>
          </a:r>
          <a:endParaRPr lang="en-GB" dirty="0"/>
        </a:p>
      </dgm:t>
    </dgm:pt>
    <dgm:pt modelId="{D8AF5C0F-8CB6-4501-A52D-13B52030EE77}" type="parTrans" cxnId="{FDE67449-5193-4521-B0D9-77ED7A559775}">
      <dgm:prSet/>
      <dgm:spPr/>
      <dgm:t>
        <a:bodyPr/>
        <a:lstStyle/>
        <a:p>
          <a:endParaRPr lang="en-GB"/>
        </a:p>
      </dgm:t>
    </dgm:pt>
    <dgm:pt modelId="{76958AA6-C6F4-4399-BA1B-18787EC19887}" type="sibTrans" cxnId="{FDE67449-5193-4521-B0D9-77ED7A559775}">
      <dgm:prSet/>
      <dgm:spPr/>
      <dgm:t>
        <a:bodyPr/>
        <a:lstStyle/>
        <a:p>
          <a:endParaRPr lang="en-GB"/>
        </a:p>
      </dgm:t>
    </dgm:pt>
    <dgm:pt modelId="{19C5D4E9-05FD-48CE-A4D5-797869872861}">
      <dgm:prSet phldrT="[Text]"/>
      <dgm:spPr/>
      <dgm:t>
        <a:bodyPr/>
        <a:lstStyle/>
        <a:p>
          <a:r>
            <a:rPr lang="en-GB" dirty="0" smtClean="0"/>
            <a:t>Cross sectional area</a:t>
          </a:r>
          <a:endParaRPr lang="en-GB" dirty="0"/>
        </a:p>
      </dgm:t>
    </dgm:pt>
    <dgm:pt modelId="{AF29CF6F-34F8-4ECA-86B3-F8DF6E4E1353}" type="parTrans" cxnId="{EDB0C64D-4E04-4A29-97F1-F25637FAF6C5}">
      <dgm:prSet/>
      <dgm:spPr/>
      <dgm:t>
        <a:bodyPr/>
        <a:lstStyle/>
        <a:p>
          <a:endParaRPr lang="en-GB"/>
        </a:p>
      </dgm:t>
    </dgm:pt>
    <dgm:pt modelId="{5AB18CFE-FEBD-47B4-93A2-922375C2C74A}" type="sibTrans" cxnId="{EDB0C64D-4E04-4A29-97F1-F25637FAF6C5}">
      <dgm:prSet/>
      <dgm:spPr/>
      <dgm:t>
        <a:bodyPr/>
        <a:lstStyle/>
        <a:p>
          <a:endParaRPr lang="en-GB"/>
        </a:p>
      </dgm:t>
    </dgm:pt>
    <dgm:pt modelId="{D02F4182-9EDF-4330-8B64-B2E60A50A190}">
      <dgm:prSet phldrT="[Text]"/>
      <dgm:spPr/>
      <dgm:t>
        <a:bodyPr/>
        <a:lstStyle/>
        <a:p>
          <a:r>
            <a:rPr lang="en-GB" dirty="0" smtClean="0"/>
            <a:t>Material </a:t>
          </a:r>
          <a:endParaRPr lang="en-GB" dirty="0"/>
        </a:p>
      </dgm:t>
    </dgm:pt>
    <dgm:pt modelId="{6D419B7F-535C-462C-BB8B-4997D2BC8C0E}" type="parTrans" cxnId="{327F8FB0-BD0A-4991-B8E7-1EC7BEB35EBF}">
      <dgm:prSet/>
      <dgm:spPr/>
      <dgm:t>
        <a:bodyPr/>
        <a:lstStyle/>
        <a:p>
          <a:endParaRPr lang="en-GB"/>
        </a:p>
      </dgm:t>
    </dgm:pt>
    <dgm:pt modelId="{52211B6A-F373-40CE-9295-EAD9E1BB742F}" type="sibTrans" cxnId="{327F8FB0-BD0A-4991-B8E7-1EC7BEB35EBF}">
      <dgm:prSet/>
      <dgm:spPr/>
      <dgm:t>
        <a:bodyPr/>
        <a:lstStyle/>
        <a:p>
          <a:endParaRPr lang="en-GB"/>
        </a:p>
      </dgm:t>
    </dgm:pt>
    <dgm:pt modelId="{97CDC6A5-25B0-4652-A7DF-6AD4A6693541}">
      <dgm:prSet phldrT="[Text]"/>
      <dgm:spPr/>
      <dgm:t>
        <a:bodyPr/>
        <a:lstStyle/>
        <a:p>
          <a:r>
            <a:rPr lang="en-GB" dirty="0" smtClean="0"/>
            <a:t>Temperature </a:t>
          </a:r>
          <a:endParaRPr lang="en-GB" dirty="0"/>
        </a:p>
      </dgm:t>
    </dgm:pt>
    <dgm:pt modelId="{8BE30A4D-E5CA-4B39-92A0-62B7CE664989}" type="parTrans" cxnId="{55739593-4832-4C22-AB0C-6021BF10B0B3}">
      <dgm:prSet/>
      <dgm:spPr/>
      <dgm:t>
        <a:bodyPr/>
        <a:lstStyle/>
        <a:p>
          <a:endParaRPr lang="en-GB"/>
        </a:p>
      </dgm:t>
    </dgm:pt>
    <dgm:pt modelId="{01F2D7AE-86F8-44C3-865F-90C098A19669}" type="sibTrans" cxnId="{55739593-4832-4C22-AB0C-6021BF10B0B3}">
      <dgm:prSet/>
      <dgm:spPr/>
      <dgm:t>
        <a:bodyPr/>
        <a:lstStyle/>
        <a:p>
          <a:endParaRPr lang="en-GB"/>
        </a:p>
      </dgm:t>
    </dgm:pt>
    <dgm:pt modelId="{8C49719B-A0BC-4BF8-8238-EABD8BF42C2F}" type="pres">
      <dgm:prSet presAssocID="{EAA4BB14-F632-4826-BBF8-773489A1FA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FAE9926A-D62C-41C8-929B-D4B9C131718F}" type="pres">
      <dgm:prSet presAssocID="{E5F24315-9B00-4EE0-A92F-FE2880461A50}" presName="singleCycle" presStyleCnt="0"/>
      <dgm:spPr/>
    </dgm:pt>
    <dgm:pt modelId="{4941BCEB-990F-4FA9-A1F2-392054C382A5}" type="pres">
      <dgm:prSet presAssocID="{E5F24315-9B00-4EE0-A92F-FE2880461A50}" presName="singleCenter" presStyleLbl="node1" presStyleIdx="0" presStyleCnt="5">
        <dgm:presLayoutVars>
          <dgm:chMax val="7"/>
          <dgm:chPref val="7"/>
        </dgm:presLayoutVars>
      </dgm:prSet>
      <dgm:spPr/>
      <dgm:t>
        <a:bodyPr/>
        <a:lstStyle/>
        <a:p>
          <a:endParaRPr lang="en-GB"/>
        </a:p>
      </dgm:t>
    </dgm:pt>
    <dgm:pt modelId="{D15DA2EA-12B8-42F9-AD12-0812B3797CB2}" type="pres">
      <dgm:prSet presAssocID="{D8AF5C0F-8CB6-4501-A52D-13B52030EE77}" presName="Name56" presStyleLbl="parChTrans1D2" presStyleIdx="0" presStyleCnt="4"/>
      <dgm:spPr/>
      <dgm:t>
        <a:bodyPr/>
        <a:lstStyle/>
        <a:p>
          <a:endParaRPr lang="en-GB"/>
        </a:p>
      </dgm:t>
    </dgm:pt>
    <dgm:pt modelId="{A3D129E9-EEE4-4F85-871C-3D15288CF57B}" type="pres">
      <dgm:prSet presAssocID="{5C5C06FE-44C5-4DE3-8D87-5FB62F6B57D4}" presName="text0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DB6EEF-D9AC-4BCF-9DF0-4E461D20554C}" type="pres">
      <dgm:prSet presAssocID="{AF29CF6F-34F8-4ECA-86B3-F8DF6E4E1353}" presName="Name56" presStyleLbl="parChTrans1D2" presStyleIdx="1" presStyleCnt="4"/>
      <dgm:spPr/>
      <dgm:t>
        <a:bodyPr/>
        <a:lstStyle/>
        <a:p>
          <a:endParaRPr lang="en-GB"/>
        </a:p>
      </dgm:t>
    </dgm:pt>
    <dgm:pt modelId="{81CE2B46-1A43-4883-B5C5-5D56D9FB26D7}" type="pres">
      <dgm:prSet presAssocID="{19C5D4E9-05FD-48CE-A4D5-797869872861}" presName="text0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D2BF16-CF99-434B-A30E-5C7B89C900A0}" type="pres">
      <dgm:prSet presAssocID="{6D419B7F-535C-462C-BB8B-4997D2BC8C0E}" presName="Name56" presStyleLbl="parChTrans1D2" presStyleIdx="2" presStyleCnt="4"/>
      <dgm:spPr/>
      <dgm:t>
        <a:bodyPr/>
        <a:lstStyle/>
        <a:p>
          <a:endParaRPr lang="en-GB"/>
        </a:p>
      </dgm:t>
    </dgm:pt>
    <dgm:pt modelId="{EC3060BD-8B54-4CE2-AF6E-E5AFEC4202FD}" type="pres">
      <dgm:prSet presAssocID="{D02F4182-9EDF-4330-8B64-B2E60A50A190}" presName="text0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05198F-516A-49BE-9239-4C053B8D76A4}" type="pres">
      <dgm:prSet presAssocID="{8BE30A4D-E5CA-4B39-92A0-62B7CE664989}" presName="Name56" presStyleLbl="parChTrans1D2" presStyleIdx="3" presStyleCnt="4"/>
      <dgm:spPr/>
      <dgm:t>
        <a:bodyPr/>
        <a:lstStyle/>
        <a:p>
          <a:endParaRPr lang="en-GB"/>
        </a:p>
      </dgm:t>
    </dgm:pt>
    <dgm:pt modelId="{17A3BB95-9BCF-4322-B3B0-FAD335FEA028}" type="pres">
      <dgm:prSet presAssocID="{97CDC6A5-25B0-4652-A7DF-6AD4A6693541}" presName="text0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CABDD11-BA06-440A-9728-6F8CF57B8966}" type="presOf" srcId="{8BE30A4D-E5CA-4B39-92A0-62B7CE664989}" destId="{BB05198F-516A-49BE-9239-4C053B8D76A4}" srcOrd="0" destOrd="0" presId="urn:microsoft.com/office/officeart/2008/layout/RadialCluster"/>
    <dgm:cxn modelId="{3894256C-CFBB-47B0-BE5D-27E1F737FD19}" type="presOf" srcId="{5C5C06FE-44C5-4DE3-8D87-5FB62F6B57D4}" destId="{A3D129E9-EEE4-4F85-871C-3D15288CF57B}" srcOrd="0" destOrd="0" presId="urn:microsoft.com/office/officeart/2008/layout/RadialCluster"/>
    <dgm:cxn modelId="{6AF9D721-B72A-44E3-8DB0-3395F342D371}" type="presOf" srcId="{6D419B7F-535C-462C-BB8B-4997D2BC8C0E}" destId="{F9D2BF16-CF99-434B-A30E-5C7B89C900A0}" srcOrd="0" destOrd="0" presId="urn:microsoft.com/office/officeart/2008/layout/RadialCluster"/>
    <dgm:cxn modelId="{315F2B6E-80FE-4F2A-93D3-85E55FC1F71E}" type="presOf" srcId="{97CDC6A5-25B0-4652-A7DF-6AD4A6693541}" destId="{17A3BB95-9BCF-4322-B3B0-FAD335FEA028}" srcOrd="0" destOrd="0" presId="urn:microsoft.com/office/officeart/2008/layout/RadialCluster"/>
    <dgm:cxn modelId="{C05C77D7-EB63-4640-A2F9-2BA1899B50C3}" type="presOf" srcId="{D02F4182-9EDF-4330-8B64-B2E60A50A190}" destId="{EC3060BD-8B54-4CE2-AF6E-E5AFEC4202FD}" srcOrd="0" destOrd="0" presId="urn:microsoft.com/office/officeart/2008/layout/RadialCluster"/>
    <dgm:cxn modelId="{55739593-4832-4C22-AB0C-6021BF10B0B3}" srcId="{E5F24315-9B00-4EE0-A92F-FE2880461A50}" destId="{97CDC6A5-25B0-4652-A7DF-6AD4A6693541}" srcOrd="3" destOrd="0" parTransId="{8BE30A4D-E5CA-4B39-92A0-62B7CE664989}" sibTransId="{01F2D7AE-86F8-44C3-865F-90C098A19669}"/>
    <dgm:cxn modelId="{72954DBB-23AE-411E-9D1E-EB7B498F96B5}" type="presOf" srcId="{E5F24315-9B00-4EE0-A92F-FE2880461A50}" destId="{4941BCEB-990F-4FA9-A1F2-392054C382A5}" srcOrd="0" destOrd="0" presId="urn:microsoft.com/office/officeart/2008/layout/RadialCluster"/>
    <dgm:cxn modelId="{49DAF861-883C-429A-BD57-F4FCCDD8A91D}" type="presOf" srcId="{19C5D4E9-05FD-48CE-A4D5-797869872861}" destId="{81CE2B46-1A43-4883-B5C5-5D56D9FB26D7}" srcOrd="0" destOrd="0" presId="urn:microsoft.com/office/officeart/2008/layout/RadialCluster"/>
    <dgm:cxn modelId="{06C34471-BD7C-4435-98C3-E1B68F6970DD}" srcId="{EAA4BB14-F632-4826-BBF8-773489A1FA68}" destId="{E5F24315-9B00-4EE0-A92F-FE2880461A50}" srcOrd="0" destOrd="0" parTransId="{DFAE6BF8-2939-4845-BB33-FA6AEB4865CB}" sibTransId="{F6011864-A291-4B51-A777-4689E3F4DDB3}"/>
    <dgm:cxn modelId="{470CEB6C-DEF6-4019-B5D0-99CFEDD04CF2}" type="presOf" srcId="{AF29CF6F-34F8-4ECA-86B3-F8DF6E4E1353}" destId="{8ADB6EEF-D9AC-4BCF-9DF0-4E461D20554C}" srcOrd="0" destOrd="0" presId="urn:microsoft.com/office/officeart/2008/layout/RadialCluster"/>
    <dgm:cxn modelId="{DD9AEFC0-A834-4068-ABC2-0622E1F8FA81}" type="presOf" srcId="{EAA4BB14-F632-4826-BBF8-773489A1FA68}" destId="{8C49719B-A0BC-4BF8-8238-EABD8BF42C2F}" srcOrd="0" destOrd="0" presId="urn:microsoft.com/office/officeart/2008/layout/RadialCluster"/>
    <dgm:cxn modelId="{FDE67449-5193-4521-B0D9-77ED7A559775}" srcId="{E5F24315-9B00-4EE0-A92F-FE2880461A50}" destId="{5C5C06FE-44C5-4DE3-8D87-5FB62F6B57D4}" srcOrd="0" destOrd="0" parTransId="{D8AF5C0F-8CB6-4501-A52D-13B52030EE77}" sibTransId="{76958AA6-C6F4-4399-BA1B-18787EC19887}"/>
    <dgm:cxn modelId="{EDB0C64D-4E04-4A29-97F1-F25637FAF6C5}" srcId="{E5F24315-9B00-4EE0-A92F-FE2880461A50}" destId="{19C5D4E9-05FD-48CE-A4D5-797869872861}" srcOrd="1" destOrd="0" parTransId="{AF29CF6F-34F8-4ECA-86B3-F8DF6E4E1353}" sibTransId="{5AB18CFE-FEBD-47B4-93A2-922375C2C74A}"/>
    <dgm:cxn modelId="{327F8FB0-BD0A-4991-B8E7-1EC7BEB35EBF}" srcId="{E5F24315-9B00-4EE0-A92F-FE2880461A50}" destId="{D02F4182-9EDF-4330-8B64-B2E60A50A190}" srcOrd="2" destOrd="0" parTransId="{6D419B7F-535C-462C-BB8B-4997D2BC8C0E}" sibTransId="{52211B6A-F373-40CE-9295-EAD9E1BB742F}"/>
    <dgm:cxn modelId="{729DF6D7-A27D-4548-A440-C0C8F30EB6A7}" type="presOf" srcId="{D8AF5C0F-8CB6-4501-A52D-13B52030EE77}" destId="{D15DA2EA-12B8-42F9-AD12-0812B3797CB2}" srcOrd="0" destOrd="0" presId="urn:microsoft.com/office/officeart/2008/layout/RadialCluster"/>
    <dgm:cxn modelId="{EE9A3D1C-D59E-4988-AF03-F2ED64DB4BF0}" type="presParOf" srcId="{8C49719B-A0BC-4BF8-8238-EABD8BF42C2F}" destId="{FAE9926A-D62C-41C8-929B-D4B9C131718F}" srcOrd="0" destOrd="0" presId="urn:microsoft.com/office/officeart/2008/layout/RadialCluster"/>
    <dgm:cxn modelId="{04A35739-7352-4773-8503-21704FBB42F1}" type="presParOf" srcId="{FAE9926A-D62C-41C8-929B-D4B9C131718F}" destId="{4941BCEB-990F-4FA9-A1F2-392054C382A5}" srcOrd="0" destOrd="0" presId="urn:microsoft.com/office/officeart/2008/layout/RadialCluster"/>
    <dgm:cxn modelId="{F8BC40D2-F208-46D7-A6E3-B7FF4008F033}" type="presParOf" srcId="{FAE9926A-D62C-41C8-929B-D4B9C131718F}" destId="{D15DA2EA-12B8-42F9-AD12-0812B3797CB2}" srcOrd="1" destOrd="0" presId="urn:microsoft.com/office/officeart/2008/layout/RadialCluster"/>
    <dgm:cxn modelId="{119F95FF-D4C7-45BE-B7C0-9FC1592721F6}" type="presParOf" srcId="{FAE9926A-D62C-41C8-929B-D4B9C131718F}" destId="{A3D129E9-EEE4-4F85-871C-3D15288CF57B}" srcOrd="2" destOrd="0" presId="urn:microsoft.com/office/officeart/2008/layout/RadialCluster"/>
    <dgm:cxn modelId="{E73FAE0F-3B9F-4691-A10E-744A80313553}" type="presParOf" srcId="{FAE9926A-D62C-41C8-929B-D4B9C131718F}" destId="{8ADB6EEF-D9AC-4BCF-9DF0-4E461D20554C}" srcOrd="3" destOrd="0" presId="urn:microsoft.com/office/officeart/2008/layout/RadialCluster"/>
    <dgm:cxn modelId="{8E63A849-A4DB-4B06-9884-394802F8732E}" type="presParOf" srcId="{FAE9926A-D62C-41C8-929B-D4B9C131718F}" destId="{81CE2B46-1A43-4883-B5C5-5D56D9FB26D7}" srcOrd="4" destOrd="0" presId="urn:microsoft.com/office/officeart/2008/layout/RadialCluster"/>
    <dgm:cxn modelId="{B68B764D-3557-450A-997F-48CDC94F1F93}" type="presParOf" srcId="{FAE9926A-D62C-41C8-929B-D4B9C131718F}" destId="{F9D2BF16-CF99-434B-A30E-5C7B89C900A0}" srcOrd="5" destOrd="0" presId="urn:microsoft.com/office/officeart/2008/layout/RadialCluster"/>
    <dgm:cxn modelId="{DB5A8ECD-34D6-4BAD-8A9B-1B7B141FCD2C}" type="presParOf" srcId="{FAE9926A-D62C-41C8-929B-D4B9C131718F}" destId="{EC3060BD-8B54-4CE2-AF6E-E5AFEC4202FD}" srcOrd="6" destOrd="0" presId="urn:microsoft.com/office/officeart/2008/layout/RadialCluster"/>
    <dgm:cxn modelId="{68FFE671-AB86-4766-89E8-BDA80261BF94}" type="presParOf" srcId="{FAE9926A-D62C-41C8-929B-D4B9C131718F}" destId="{BB05198F-516A-49BE-9239-4C053B8D76A4}" srcOrd="7" destOrd="0" presId="urn:microsoft.com/office/officeart/2008/layout/RadialCluster"/>
    <dgm:cxn modelId="{2AFACB88-3412-41AC-8C1C-A7E2332F6ABE}" type="presParOf" srcId="{FAE9926A-D62C-41C8-929B-D4B9C131718F}" destId="{17A3BB95-9BCF-4322-B3B0-FAD335FEA028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A4BB14-F632-4826-BBF8-773489A1FA68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5F24315-9B00-4EE0-A92F-FE2880461A50}">
      <dgm:prSet phldrT="[Text]"/>
      <dgm:spPr/>
      <dgm:t>
        <a:bodyPr/>
        <a:lstStyle/>
        <a:p>
          <a:r>
            <a:rPr lang="en-GB" dirty="0" smtClean="0"/>
            <a:t>Factors affecting resistance</a:t>
          </a:r>
          <a:endParaRPr lang="en-GB" dirty="0"/>
        </a:p>
      </dgm:t>
    </dgm:pt>
    <dgm:pt modelId="{DFAE6BF8-2939-4845-BB33-FA6AEB4865CB}" type="parTrans" cxnId="{06C34471-BD7C-4435-98C3-E1B68F6970DD}">
      <dgm:prSet/>
      <dgm:spPr/>
      <dgm:t>
        <a:bodyPr/>
        <a:lstStyle/>
        <a:p>
          <a:endParaRPr lang="en-GB"/>
        </a:p>
      </dgm:t>
    </dgm:pt>
    <dgm:pt modelId="{F6011864-A291-4B51-A777-4689E3F4DDB3}" type="sibTrans" cxnId="{06C34471-BD7C-4435-98C3-E1B68F6970DD}">
      <dgm:prSet/>
      <dgm:spPr/>
      <dgm:t>
        <a:bodyPr/>
        <a:lstStyle/>
        <a:p>
          <a:endParaRPr lang="en-GB"/>
        </a:p>
      </dgm:t>
    </dgm:pt>
    <dgm:pt modelId="{5C5C06FE-44C5-4DE3-8D87-5FB62F6B57D4}">
      <dgm:prSet phldrT="[Text]"/>
      <dgm:spPr/>
      <dgm:t>
        <a:bodyPr/>
        <a:lstStyle/>
        <a:p>
          <a:r>
            <a:rPr lang="en-GB" dirty="0" smtClean="0"/>
            <a:t>Length of wire</a:t>
          </a:r>
          <a:endParaRPr lang="en-GB" dirty="0"/>
        </a:p>
      </dgm:t>
    </dgm:pt>
    <dgm:pt modelId="{D8AF5C0F-8CB6-4501-A52D-13B52030EE77}" type="parTrans" cxnId="{FDE67449-5193-4521-B0D9-77ED7A559775}">
      <dgm:prSet/>
      <dgm:spPr/>
      <dgm:t>
        <a:bodyPr/>
        <a:lstStyle/>
        <a:p>
          <a:endParaRPr lang="en-GB"/>
        </a:p>
      </dgm:t>
    </dgm:pt>
    <dgm:pt modelId="{76958AA6-C6F4-4399-BA1B-18787EC19887}" type="sibTrans" cxnId="{FDE67449-5193-4521-B0D9-77ED7A559775}">
      <dgm:prSet/>
      <dgm:spPr/>
      <dgm:t>
        <a:bodyPr/>
        <a:lstStyle/>
        <a:p>
          <a:endParaRPr lang="en-GB"/>
        </a:p>
      </dgm:t>
    </dgm:pt>
    <dgm:pt modelId="{19C5D4E9-05FD-48CE-A4D5-797869872861}">
      <dgm:prSet phldrT="[Text]"/>
      <dgm:spPr/>
      <dgm:t>
        <a:bodyPr/>
        <a:lstStyle/>
        <a:p>
          <a:r>
            <a:rPr lang="en-GB" dirty="0" smtClean="0"/>
            <a:t>Cross sectional area</a:t>
          </a:r>
          <a:endParaRPr lang="en-GB" dirty="0"/>
        </a:p>
      </dgm:t>
    </dgm:pt>
    <dgm:pt modelId="{AF29CF6F-34F8-4ECA-86B3-F8DF6E4E1353}" type="parTrans" cxnId="{EDB0C64D-4E04-4A29-97F1-F25637FAF6C5}">
      <dgm:prSet/>
      <dgm:spPr/>
      <dgm:t>
        <a:bodyPr/>
        <a:lstStyle/>
        <a:p>
          <a:endParaRPr lang="en-GB"/>
        </a:p>
      </dgm:t>
    </dgm:pt>
    <dgm:pt modelId="{5AB18CFE-FEBD-47B4-93A2-922375C2C74A}" type="sibTrans" cxnId="{EDB0C64D-4E04-4A29-97F1-F25637FAF6C5}">
      <dgm:prSet/>
      <dgm:spPr/>
      <dgm:t>
        <a:bodyPr/>
        <a:lstStyle/>
        <a:p>
          <a:endParaRPr lang="en-GB"/>
        </a:p>
      </dgm:t>
    </dgm:pt>
    <dgm:pt modelId="{D02F4182-9EDF-4330-8B64-B2E60A50A190}">
      <dgm:prSet phldrT="[Text]"/>
      <dgm:spPr/>
      <dgm:t>
        <a:bodyPr/>
        <a:lstStyle/>
        <a:p>
          <a:r>
            <a:rPr lang="en-GB" dirty="0" smtClean="0"/>
            <a:t>Material </a:t>
          </a:r>
          <a:endParaRPr lang="en-GB" dirty="0"/>
        </a:p>
      </dgm:t>
    </dgm:pt>
    <dgm:pt modelId="{6D419B7F-535C-462C-BB8B-4997D2BC8C0E}" type="parTrans" cxnId="{327F8FB0-BD0A-4991-B8E7-1EC7BEB35EBF}">
      <dgm:prSet/>
      <dgm:spPr/>
      <dgm:t>
        <a:bodyPr/>
        <a:lstStyle/>
        <a:p>
          <a:endParaRPr lang="en-GB"/>
        </a:p>
      </dgm:t>
    </dgm:pt>
    <dgm:pt modelId="{52211B6A-F373-40CE-9295-EAD9E1BB742F}" type="sibTrans" cxnId="{327F8FB0-BD0A-4991-B8E7-1EC7BEB35EBF}">
      <dgm:prSet/>
      <dgm:spPr/>
      <dgm:t>
        <a:bodyPr/>
        <a:lstStyle/>
        <a:p>
          <a:endParaRPr lang="en-GB"/>
        </a:p>
      </dgm:t>
    </dgm:pt>
    <dgm:pt modelId="{97CDC6A5-25B0-4652-A7DF-6AD4A6693541}">
      <dgm:prSet phldrT="[Text]"/>
      <dgm:spPr/>
      <dgm:t>
        <a:bodyPr/>
        <a:lstStyle/>
        <a:p>
          <a:r>
            <a:rPr lang="en-GB" dirty="0" smtClean="0"/>
            <a:t>Temperature </a:t>
          </a:r>
          <a:endParaRPr lang="en-GB" dirty="0"/>
        </a:p>
      </dgm:t>
    </dgm:pt>
    <dgm:pt modelId="{8BE30A4D-E5CA-4B39-92A0-62B7CE664989}" type="parTrans" cxnId="{55739593-4832-4C22-AB0C-6021BF10B0B3}">
      <dgm:prSet/>
      <dgm:spPr/>
      <dgm:t>
        <a:bodyPr/>
        <a:lstStyle/>
        <a:p>
          <a:endParaRPr lang="en-GB"/>
        </a:p>
      </dgm:t>
    </dgm:pt>
    <dgm:pt modelId="{01F2D7AE-86F8-44C3-865F-90C098A19669}" type="sibTrans" cxnId="{55739593-4832-4C22-AB0C-6021BF10B0B3}">
      <dgm:prSet/>
      <dgm:spPr/>
      <dgm:t>
        <a:bodyPr/>
        <a:lstStyle/>
        <a:p>
          <a:endParaRPr lang="en-GB"/>
        </a:p>
      </dgm:t>
    </dgm:pt>
    <dgm:pt modelId="{8C49719B-A0BC-4BF8-8238-EABD8BF42C2F}" type="pres">
      <dgm:prSet presAssocID="{EAA4BB14-F632-4826-BBF8-773489A1FA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FAE9926A-D62C-41C8-929B-D4B9C131718F}" type="pres">
      <dgm:prSet presAssocID="{E5F24315-9B00-4EE0-A92F-FE2880461A50}" presName="singleCycle" presStyleCnt="0"/>
      <dgm:spPr/>
    </dgm:pt>
    <dgm:pt modelId="{4941BCEB-990F-4FA9-A1F2-392054C382A5}" type="pres">
      <dgm:prSet presAssocID="{E5F24315-9B00-4EE0-A92F-FE2880461A50}" presName="singleCenter" presStyleLbl="node1" presStyleIdx="0" presStyleCnt="5" custAng="0">
        <dgm:presLayoutVars>
          <dgm:chMax val="7"/>
          <dgm:chPref val="7"/>
        </dgm:presLayoutVars>
      </dgm:prSet>
      <dgm:spPr/>
      <dgm:t>
        <a:bodyPr/>
        <a:lstStyle/>
        <a:p>
          <a:endParaRPr lang="en-GB"/>
        </a:p>
      </dgm:t>
    </dgm:pt>
    <dgm:pt modelId="{D15DA2EA-12B8-42F9-AD12-0812B3797CB2}" type="pres">
      <dgm:prSet presAssocID="{D8AF5C0F-8CB6-4501-A52D-13B52030EE77}" presName="Name56" presStyleLbl="parChTrans1D2" presStyleIdx="0" presStyleCnt="4"/>
      <dgm:spPr/>
      <dgm:t>
        <a:bodyPr/>
        <a:lstStyle/>
        <a:p>
          <a:endParaRPr lang="en-GB"/>
        </a:p>
      </dgm:t>
    </dgm:pt>
    <dgm:pt modelId="{A3D129E9-EEE4-4F85-871C-3D15288CF57B}" type="pres">
      <dgm:prSet presAssocID="{5C5C06FE-44C5-4DE3-8D87-5FB62F6B57D4}" presName="text0" presStyleLbl="node1" presStyleIdx="1" presStyleCnt="5" custRadScaleRad="103227" custRadScaleInc="-19744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DB6EEF-D9AC-4BCF-9DF0-4E461D20554C}" type="pres">
      <dgm:prSet presAssocID="{AF29CF6F-34F8-4ECA-86B3-F8DF6E4E1353}" presName="Name56" presStyleLbl="parChTrans1D2" presStyleIdx="1" presStyleCnt="4"/>
      <dgm:spPr/>
      <dgm:t>
        <a:bodyPr/>
        <a:lstStyle/>
        <a:p>
          <a:endParaRPr lang="en-GB"/>
        </a:p>
      </dgm:t>
    </dgm:pt>
    <dgm:pt modelId="{81CE2B46-1A43-4883-B5C5-5D56D9FB26D7}" type="pres">
      <dgm:prSet presAssocID="{19C5D4E9-05FD-48CE-A4D5-797869872861}" presName="text0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D2BF16-CF99-434B-A30E-5C7B89C900A0}" type="pres">
      <dgm:prSet presAssocID="{6D419B7F-535C-462C-BB8B-4997D2BC8C0E}" presName="Name56" presStyleLbl="parChTrans1D2" presStyleIdx="2" presStyleCnt="4"/>
      <dgm:spPr/>
      <dgm:t>
        <a:bodyPr/>
        <a:lstStyle/>
        <a:p>
          <a:endParaRPr lang="en-GB"/>
        </a:p>
      </dgm:t>
    </dgm:pt>
    <dgm:pt modelId="{EC3060BD-8B54-4CE2-AF6E-E5AFEC4202FD}" type="pres">
      <dgm:prSet presAssocID="{D02F4182-9EDF-4330-8B64-B2E60A50A190}" presName="text0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05198F-516A-49BE-9239-4C053B8D76A4}" type="pres">
      <dgm:prSet presAssocID="{8BE30A4D-E5CA-4B39-92A0-62B7CE664989}" presName="Name56" presStyleLbl="parChTrans1D2" presStyleIdx="3" presStyleCnt="4"/>
      <dgm:spPr/>
      <dgm:t>
        <a:bodyPr/>
        <a:lstStyle/>
        <a:p>
          <a:endParaRPr lang="en-GB"/>
        </a:p>
      </dgm:t>
    </dgm:pt>
    <dgm:pt modelId="{17A3BB95-9BCF-4322-B3B0-FAD335FEA028}" type="pres">
      <dgm:prSet presAssocID="{97CDC6A5-25B0-4652-A7DF-6AD4A6693541}" presName="text0" presStyleLbl="node1" presStyleIdx="4" presStyleCnt="5" custRadScaleRad="94343" custRadScaleInc="19692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995AA99-41B7-4837-867F-9D59173A2886}" type="presOf" srcId="{EAA4BB14-F632-4826-BBF8-773489A1FA68}" destId="{8C49719B-A0BC-4BF8-8238-EABD8BF42C2F}" srcOrd="0" destOrd="0" presId="urn:microsoft.com/office/officeart/2008/layout/RadialCluster"/>
    <dgm:cxn modelId="{46D74232-69A5-4E15-8C2B-1A53A39EB816}" type="presOf" srcId="{D8AF5C0F-8CB6-4501-A52D-13B52030EE77}" destId="{D15DA2EA-12B8-42F9-AD12-0812B3797CB2}" srcOrd="0" destOrd="0" presId="urn:microsoft.com/office/officeart/2008/layout/RadialCluster"/>
    <dgm:cxn modelId="{CCB83D52-7AA2-4F5D-BBBD-06C602075936}" type="presOf" srcId="{97CDC6A5-25B0-4652-A7DF-6AD4A6693541}" destId="{17A3BB95-9BCF-4322-B3B0-FAD335FEA028}" srcOrd="0" destOrd="0" presId="urn:microsoft.com/office/officeart/2008/layout/RadialCluster"/>
    <dgm:cxn modelId="{30A8DC24-F886-4439-A501-5974E07965EB}" type="presOf" srcId="{6D419B7F-535C-462C-BB8B-4997D2BC8C0E}" destId="{F9D2BF16-CF99-434B-A30E-5C7B89C900A0}" srcOrd="0" destOrd="0" presId="urn:microsoft.com/office/officeart/2008/layout/RadialCluster"/>
    <dgm:cxn modelId="{2F8C1328-E592-41F4-97AA-28B26873F566}" type="presOf" srcId="{8BE30A4D-E5CA-4B39-92A0-62B7CE664989}" destId="{BB05198F-516A-49BE-9239-4C053B8D76A4}" srcOrd="0" destOrd="0" presId="urn:microsoft.com/office/officeart/2008/layout/RadialCluster"/>
    <dgm:cxn modelId="{980EB16E-E571-47C9-AABE-76501CE5D5A9}" type="presOf" srcId="{E5F24315-9B00-4EE0-A92F-FE2880461A50}" destId="{4941BCEB-990F-4FA9-A1F2-392054C382A5}" srcOrd="0" destOrd="0" presId="urn:microsoft.com/office/officeart/2008/layout/RadialCluster"/>
    <dgm:cxn modelId="{55739593-4832-4C22-AB0C-6021BF10B0B3}" srcId="{E5F24315-9B00-4EE0-A92F-FE2880461A50}" destId="{97CDC6A5-25B0-4652-A7DF-6AD4A6693541}" srcOrd="3" destOrd="0" parTransId="{8BE30A4D-E5CA-4B39-92A0-62B7CE664989}" sibTransId="{01F2D7AE-86F8-44C3-865F-90C098A19669}"/>
    <dgm:cxn modelId="{06C34471-BD7C-4435-98C3-E1B68F6970DD}" srcId="{EAA4BB14-F632-4826-BBF8-773489A1FA68}" destId="{E5F24315-9B00-4EE0-A92F-FE2880461A50}" srcOrd="0" destOrd="0" parTransId="{DFAE6BF8-2939-4845-BB33-FA6AEB4865CB}" sibTransId="{F6011864-A291-4B51-A777-4689E3F4DDB3}"/>
    <dgm:cxn modelId="{0F2BBF07-EF10-4B15-BB25-5043E8583A95}" type="presOf" srcId="{D02F4182-9EDF-4330-8B64-B2E60A50A190}" destId="{EC3060BD-8B54-4CE2-AF6E-E5AFEC4202FD}" srcOrd="0" destOrd="0" presId="urn:microsoft.com/office/officeart/2008/layout/RadialCluster"/>
    <dgm:cxn modelId="{53227C73-D51A-4953-BDCD-8B89816741AB}" type="presOf" srcId="{AF29CF6F-34F8-4ECA-86B3-F8DF6E4E1353}" destId="{8ADB6EEF-D9AC-4BCF-9DF0-4E461D20554C}" srcOrd="0" destOrd="0" presId="urn:microsoft.com/office/officeart/2008/layout/RadialCluster"/>
    <dgm:cxn modelId="{FDE67449-5193-4521-B0D9-77ED7A559775}" srcId="{E5F24315-9B00-4EE0-A92F-FE2880461A50}" destId="{5C5C06FE-44C5-4DE3-8D87-5FB62F6B57D4}" srcOrd="0" destOrd="0" parTransId="{D8AF5C0F-8CB6-4501-A52D-13B52030EE77}" sibTransId="{76958AA6-C6F4-4399-BA1B-18787EC19887}"/>
    <dgm:cxn modelId="{F6715884-3A4B-49A5-87E7-202274CD3D8F}" type="presOf" srcId="{5C5C06FE-44C5-4DE3-8D87-5FB62F6B57D4}" destId="{A3D129E9-EEE4-4F85-871C-3D15288CF57B}" srcOrd="0" destOrd="0" presId="urn:microsoft.com/office/officeart/2008/layout/RadialCluster"/>
    <dgm:cxn modelId="{EDB0C64D-4E04-4A29-97F1-F25637FAF6C5}" srcId="{E5F24315-9B00-4EE0-A92F-FE2880461A50}" destId="{19C5D4E9-05FD-48CE-A4D5-797869872861}" srcOrd="1" destOrd="0" parTransId="{AF29CF6F-34F8-4ECA-86B3-F8DF6E4E1353}" sibTransId="{5AB18CFE-FEBD-47B4-93A2-922375C2C74A}"/>
    <dgm:cxn modelId="{327F8FB0-BD0A-4991-B8E7-1EC7BEB35EBF}" srcId="{E5F24315-9B00-4EE0-A92F-FE2880461A50}" destId="{D02F4182-9EDF-4330-8B64-B2E60A50A190}" srcOrd="2" destOrd="0" parTransId="{6D419B7F-535C-462C-BB8B-4997D2BC8C0E}" sibTransId="{52211B6A-F373-40CE-9295-EAD9E1BB742F}"/>
    <dgm:cxn modelId="{ED306A98-9708-4B18-8DB9-D68CC4FCC1EB}" type="presOf" srcId="{19C5D4E9-05FD-48CE-A4D5-797869872861}" destId="{81CE2B46-1A43-4883-B5C5-5D56D9FB26D7}" srcOrd="0" destOrd="0" presId="urn:microsoft.com/office/officeart/2008/layout/RadialCluster"/>
    <dgm:cxn modelId="{8A0AFB6D-6E44-4E9D-ABEE-909D06632C1E}" type="presParOf" srcId="{8C49719B-A0BC-4BF8-8238-EABD8BF42C2F}" destId="{FAE9926A-D62C-41C8-929B-D4B9C131718F}" srcOrd="0" destOrd="0" presId="urn:microsoft.com/office/officeart/2008/layout/RadialCluster"/>
    <dgm:cxn modelId="{EF265E75-F4C7-40CF-943E-C14AB3259919}" type="presParOf" srcId="{FAE9926A-D62C-41C8-929B-D4B9C131718F}" destId="{4941BCEB-990F-4FA9-A1F2-392054C382A5}" srcOrd="0" destOrd="0" presId="urn:microsoft.com/office/officeart/2008/layout/RadialCluster"/>
    <dgm:cxn modelId="{2820600D-06A8-41F9-A16E-C8F2BDD3F371}" type="presParOf" srcId="{FAE9926A-D62C-41C8-929B-D4B9C131718F}" destId="{D15DA2EA-12B8-42F9-AD12-0812B3797CB2}" srcOrd="1" destOrd="0" presId="urn:microsoft.com/office/officeart/2008/layout/RadialCluster"/>
    <dgm:cxn modelId="{C034A16C-CBC3-4D8B-B20B-217B39ED5F9F}" type="presParOf" srcId="{FAE9926A-D62C-41C8-929B-D4B9C131718F}" destId="{A3D129E9-EEE4-4F85-871C-3D15288CF57B}" srcOrd="2" destOrd="0" presId="urn:microsoft.com/office/officeart/2008/layout/RadialCluster"/>
    <dgm:cxn modelId="{8080A959-38DF-470C-8BAA-940A52212771}" type="presParOf" srcId="{FAE9926A-D62C-41C8-929B-D4B9C131718F}" destId="{8ADB6EEF-D9AC-4BCF-9DF0-4E461D20554C}" srcOrd="3" destOrd="0" presId="urn:microsoft.com/office/officeart/2008/layout/RadialCluster"/>
    <dgm:cxn modelId="{66E005F1-BE08-43E4-9EFB-115100D1BC52}" type="presParOf" srcId="{FAE9926A-D62C-41C8-929B-D4B9C131718F}" destId="{81CE2B46-1A43-4883-B5C5-5D56D9FB26D7}" srcOrd="4" destOrd="0" presId="urn:microsoft.com/office/officeart/2008/layout/RadialCluster"/>
    <dgm:cxn modelId="{1BF56C6F-1170-43CA-AA56-0FB41521FCC1}" type="presParOf" srcId="{FAE9926A-D62C-41C8-929B-D4B9C131718F}" destId="{F9D2BF16-CF99-434B-A30E-5C7B89C900A0}" srcOrd="5" destOrd="0" presId="urn:microsoft.com/office/officeart/2008/layout/RadialCluster"/>
    <dgm:cxn modelId="{4490B214-D8E1-4D43-94F1-01796AD6CED1}" type="presParOf" srcId="{FAE9926A-D62C-41C8-929B-D4B9C131718F}" destId="{EC3060BD-8B54-4CE2-AF6E-E5AFEC4202FD}" srcOrd="6" destOrd="0" presId="urn:microsoft.com/office/officeart/2008/layout/RadialCluster"/>
    <dgm:cxn modelId="{4F985C1A-6F66-4101-BCF0-6C57A9F87B08}" type="presParOf" srcId="{FAE9926A-D62C-41C8-929B-D4B9C131718F}" destId="{BB05198F-516A-49BE-9239-4C053B8D76A4}" srcOrd="7" destOrd="0" presId="urn:microsoft.com/office/officeart/2008/layout/RadialCluster"/>
    <dgm:cxn modelId="{8DE5761A-A99A-4C5D-ACF9-34119D332FD6}" type="presParOf" srcId="{FAE9926A-D62C-41C8-929B-D4B9C131718F}" destId="{17A3BB95-9BCF-4322-B3B0-FAD335FEA028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A4BB14-F632-4826-BBF8-773489A1FA68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5F24315-9B00-4EE0-A92F-FE2880461A50}">
      <dgm:prSet phldrT="[Text]"/>
      <dgm:spPr/>
      <dgm:t>
        <a:bodyPr/>
        <a:lstStyle/>
        <a:p>
          <a:r>
            <a:rPr lang="en-GB" dirty="0" smtClean="0"/>
            <a:t>Factors affecting resistance</a:t>
          </a:r>
          <a:endParaRPr lang="en-GB" dirty="0"/>
        </a:p>
      </dgm:t>
    </dgm:pt>
    <dgm:pt modelId="{DFAE6BF8-2939-4845-BB33-FA6AEB4865CB}" type="parTrans" cxnId="{06C34471-BD7C-4435-98C3-E1B68F6970DD}">
      <dgm:prSet/>
      <dgm:spPr/>
      <dgm:t>
        <a:bodyPr/>
        <a:lstStyle/>
        <a:p>
          <a:endParaRPr lang="en-GB"/>
        </a:p>
      </dgm:t>
    </dgm:pt>
    <dgm:pt modelId="{F6011864-A291-4B51-A777-4689E3F4DDB3}" type="sibTrans" cxnId="{06C34471-BD7C-4435-98C3-E1B68F6970DD}">
      <dgm:prSet/>
      <dgm:spPr/>
      <dgm:t>
        <a:bodyPr/>
        <a:lstStyle/>
        <a:p>
          <a:endParaRPr lang="en-GB"/>
        </a:p>
      </dgm:t>
    </dgm:pt>
    <dgm:pt modelId="{5C5C06FE-44C5-4DE3-8D87-5FB62F6B57D4}">
      <dgm:prSet phldrT="[Text]"/>
      <dgm:spPr/>
      <dgm:t>
        <a:bodyPr/>
        <a:lstStyle/>
        <a:p>
          <a:r>
            <a:rPr lang="en-GB" dirty="0" smtClean="0"/>
            <a:t>Length of wire</a:t>
          </a:r>
          <a:endParaRPr lang="en-GB" dirty="0"/>
        </a:p>
      </dgm:t>
    </dgm:pt>
    <dgm:pt modelId="{D8AF5C0F-8CB6-4501-A52D-13B52030EE77}" type="parTrans" cxnId="{FDE67449-5193-4521-B0D9-77ED7A559775}">
      <dgm:prSet/>
      <dgm:spPr/>
      <dgm:t>
        <a:bodyPr/>
        <a:lstStyle/>
        <a:p>
          <a:endParaRPr lang="en-GB"/>
        </a:p>
      </dgm:t>
    </dgm:pt>
    <dgm:pt modelId="{76958AA6-C6F4-4399-BA1B-18787EC19887}" type="sibTrans" cxnId="{FDE67449-5193-4521-B0D9-77ED7A559775}">
      <dgm:prSet/>
      <dgm:spPr/>
      <dgm:t>
        <a:bodyPr/>
        <a:lstStyle/>
        <a:p>
          <a:endParaRPr lang="en-GB"/>
        </a:p>
      </dgm:t>
    </dgm:pt>
    <dgm:pt modelId="{19C5D4E9-05FD-48CE-A4D5-797869872861}">
      <dgm:prSet phldrT="[Text]"/>
      <dgm:spPr/>
      <dgm:t>
        <a:bodyPr/>
        <a:lstStyle/>
        <a:p>
          <a:r>
            <a:rPr lang="en-GB" dirty="0" smtClean="0"/>
            <a:t>Cross sectional area</a:t>
          </a:r>
          <a:endParaRPr lang="en-GB" dirty="0"/>
        </a:p>
      </dgm:t>
    </dgm:pt>
    <dgm:pt modelId="{AF29CF6F-34F8-4ECA-86B3-F8DF6E4E1353}" type="parTrans" cxnId="{EDB0C64D-4E04-4A29-97F1-F25637FAF6C5}">
      <dgm:prSet/>
      <dgm:spPr/>
      <dgm:t>
        <a:bodyPr/>
        <a:lstStyle/>
        <a:p>
          <a:endParaRPr lang="en-GB"/>
        </a:p>
      </dgm:t>
    </dgm:pt>
    <dgm:pt modelId="{5AB18CFE-FEBD-47B4-93A2-922375C2C74A}" type="sibTrans" cxnId="{EDB0C64D-4E04-4A29-97F1-F25637FAF6C5}">
      <dgm:prSet/>
      <dgm:spPr/>
      <dgm:t>
        <a:bodyPr/>
        <a:lstStyle/>
        <a:p>
          <a:endParaRPr lang="en-GB"/>
        </a:p>
      </dgm:t>
    </dgm:pt>
    <dgm:pt modelId="{D02F4182-9EDF-4330-8B64-B2E60A50A190}">
      <dgm:prSet phldrT="[Text]"/>
      <dgm:spPr/>
      <dgm:t>
        <a:bodyPr/>
        <a:lstStyle/>
        <a:p>
          <a:r>
            <a:rPr lang="en-GB" dirty="0" smtClean="0"/>
            <a:t>Material </a:t>
          </a:r>
          <a:endParaRPr lang="en-GB" dirty="0"/>
        </a:p>
      </dgm:t>
    </dgm:pt>
    <dgm:pt modelId="{6D419B7F-535C-462C-BB8B-4997D2BC8C0E}" type="parTrans" cxnId="{327F8FB0-BD0A-4991-B8E7-1EC7BEB35EBF}">
      <dgm:prSet/>
      <dgm:spPr/>
      <dgm:t>
        <a:bodyPr/>
        <a:lstStyle/>
        <a:p>
          <a:endParaRPr lang="en-GB"/>
        </a:p>
      </dgm:t>
    </dgm:pt>
    <dgm:pt modelId="{52211B6A-F373-40CE-9295-EAD9E1BB742F}" type="sibTrans" cxnId="{327F8FB0-BD0A-4991-B8E7-1EC7BEB35EBF}">
      <dgm:prSet/>
      <dgm:spPr/>
      <dgm:t>
        <a:bodyPr/>
        <a:lstStyle/>
        <a:p>
          <a:endParaRPr lang="en-GB"/>
        </a:p>
      </dgm:t>
    </dgm:pt>
    <dgm:pt modelId="{97CDC6A5-25B0-4652-A7DF-6AD4A6693541}">
      <dgm:prSet phldrT="[Text]"/>
      <dgm:spPr/>
      <dgm:t>
        <a:bodyPr/>
        <a:lstStyle/>
        <a:p>
          <a:r>
            <a:rPr lang="en-GB" dirty="0" smtClean="0"/>
            <a:t>Temperature </a:t>
          </a:r>
          <a:endParaRPr lang="en-GB" dirty="0"/>
        </a:p>
      </dgm:t>
    </dgm:pt>
    <dgm:pt modelId="{8BE30A4D-E5CA-4B39-92A0-62B7CE664989}" type="parTrans" cxnId="{55739593-4832-4C22-AB0C-6021BF10B0B3}">
      <dgm:prSet/>
      <dgm:spPr/>
      <dgm:t>
        <a:bodyPr/>
        <a:lstStyle/>
        <a:p>
          <a:endParaRPr lang="en-GB"/>
        </a:p>
      </dgm:t>
    </dgm:pt>
    <dgm:pt modelId="{01F2D7AE-86F8-44C3-865F-90C098A19669}" type="sibTrans" cxnId="{55739593-4832-4C22-AB0C-6021BF10B0B3}">
      <dgm:prSet/>
      <dgm:spPr/>
      <dgm:t>
        <a:bodyPr/>
        <a:lstStyle/>
        <a:p>
          <a:endParaRPr lang="en-GB"/>
        </a:p>
      </dgm:t>
    </dgm:pt>
    <dgm:pt modelId="{8C49719B-A0BC-4BF8-8238-EABD8BF42C2F}" type="pres">
      <dgm:prSet presAssocID="{EAA4BB14-F632-4826-BBF8-773489A1FA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FAE9926A-D62C-41C8-929B-D4B9C131718F}" type="pres">
      <dgm:prSet presAssocID="{E5F24315-9B00-4EE0-A92F-FE2880461A50}" presName="singleCycle" presStyleCnt="0"/>
      <dgm:spPr/>
    </dgm:pt>
    <dgm:pt modelId="{4941BCEB-990F-4FA9-A1F2-392054C382A5}" type="pres">
      <dgm:prSet presAssocID="{E5F24315-9B00-4EE0-A92F-FE2880461A50}" presName="singleCenter" presStyleLbl="node1" presStyleIdx="0" presStyleCnt="5" custAng="0">
        <dgm:presLayoutVars>
          <dgm:chMax val="7"/>
          <dgm:chPref val="7"/>
        </dgm:presLayoutVars>
      </dgm:prSet>
      <dgm:spPr/>
      <dgm:t>
        <a:bodyPr/>
        <a:lstStyle/>
        <a:p>
          <a:endParaRPr lang="en-GB"/>
        </a:p>
      </dgm:t>
    </dgm:pt>
    <dgm:pt modelId="{D15DA2EA-12B8-42F9-AD12-0812B3797CB2}" type="pres">
      <dgm:prSet presAssocID="{D8AF5C0F-8CB6-4501-A52D-13B52030EE77}" presName="Name56" presStyleLbl="parChTrans1D2" presStyleIdx="0" presStyleCnt="4"/>
      <dgm:spPr/>
      <dgm:t>
        <a:bodyPr/>
        <a:lstStyle/>
        <a:p>
          <a:endParaRPr lang="en-GB"/>
        </a:p>
      </dgm:t>
    </dgm:pt>
    <dgm:pt modelId="{A3D129E9-EEE4-4F85-871C-3D15288CF57B}" type="pres">
      <dgm:prSet presAssocID="{5C5C06FE-44C5-4DE3-8D87-5FB62F6B57D4}" presName="text0" presStyleLbl="node1" presStyleIdx="1" presStyleCnt="5" custRadScaleRad="103227" custRadScaleInc="-19744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DB6EEF-D9AC-4BCF-9DF0-4E461D20554C}" type="pres">
      <dgm:prSet presAssocID="{AF29CF6F-34F8-4ECA-86B3-F8DF6E4E1353}" presName="Name56" presStyleLbl="parChTrans1D2" presStyleIdx="1" presStyleCnt="4"/>
      <dgm:spPr/>
      <dgm:t>
        <a:bodyPr/>
        <a:lstStyle/>
        <a:p>
          <a:endParaRPr lang="en-GB"/>
        </a:p>
      </dgm:t>
    </dgm:pt>
    <dgm:pt modelId="{81CE2B46-1A43-4883-B5C5-5D56D9FB26D7}" type="pres">
      <dgm:prSet presAssocID="{19C5D4E9-05FD-48CE-A4D5-797869872861}" presName="text0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D2BF16-CF99-434B-A30E-5C7B89C900A0}" type="pres">
      <dgm:prSet presAssocID="{6D419B7F-535C-462C-BB8B-4997D2BC8C0E}" presName="Name56" presStyleLbl="parChTrans1D2" presStyleIdx="2" presStyleCnt="4"/>
      <dgm:spPr/>
      <dgm:t>
        <a:bodyPr/>
        <a:lstStyle/>
        <a:p>
          <a:endParaRPr lang="en-GB"/>
        </a:p>
      </dgm:t>
    </dgm:pt>
    <dgm:pt modelId="{EC3060BD-8B54-4CE2-AF6E-E5AFEC4202FD}" type="pres">
      <dgm:prSet presAssocID="{D02F4182-9EDF-4330-8B64-B2E60A50A190}" presName="text0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05198F-516A-49BE-9239-4C053B8D76A4}" type="pres">
      <dgm:prSet presAssocID="{8BE30A4D-E5CA-4B39-92A0-62B7CE664989}" presName="Name56" presStyleLbl="parChTrans1D2" presStyleIdx="3" presStyleCnt="4"/>
      <dgm:spPr/>
      <dgm:t>
        <a:bodyPr/>
        <a:lstStyle/>
        <a:p>
          <a:endParaRPr lang="en-GB"/>
        </a:p>
      </dgm:t>
    </dgm:pt>
    <dgm:pt modelId="{17A3BB95-9BCF-4322-B3B0-FAD335FEA028}" type="pres">
      <dgm:prSet presAssocID="{97CDC6A5-25B0-4652-A7DF-6AD4A6693541}" presName="text0" presStyleLbl="node1" presStyleIdx="4" presStyleCnt="5" custRadScaleRad="94343" custRadScaleInc="19692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7950411-4629-4BF9-A761-EF8527131A49}" type="presOf" srcId="{E5F24315-9B00-4EE0-A92F-FE2880461A50}" destId="{4941BCEB-990F-4FA9-A1F2-392054C382A5}" srcOrd="0" destOrd="0" presId="urn:microsoft.com/office/officeart/2008/layout/RadialCluster"/>
    <dgm:cxn modelId="{669087AC-082A-4983-80B6-AC370F618C02}" type="presOf" srcId="{EAA4BB14-F632-4826-BBF8-773489A1FA68}" destId="{8C49719B-A0BC-4BF8-8238-EABD8BF42C2F}" srcOrd="0" destOrd="0" presId="urn:microsoft.com/office/officeart/2008/layout/RadialCluster"/>
    <dgm:cxn modelId="{EB4B72DF-C2A2-44D5-8728-90851ADF34D2}" type="presOf" srcId="{D8AF5C0F-8CB6-4501-A52D-13B52030EE77}" destId="{D15DA2EA-12B8-42F9-AD12-0812B3797CB2}" srcOrd="0" destOrd="0" presId="urn:microsoft.com/office/officeart/2008/layout/RadialCluster"/>
    <dgm:cxn modelId="{56623D52-9198-4519-8F1F-5E7DF095A573}" type="presOf" srcId="{97CDC6A5-25B0-4652-A7DF-6AD4A6693541}" destId="{17A3BB95-9BCF-4322-B3B0-FAD335FEA028}" srcOrd="0" destOrd="0" presId="urn:microsoft.com/office/officeart/2008/layout/RadialCluster"/>
    <dgm:cxn modelId="{9A733240-B766-4DDE-8A05-6DDFFEBE98F4}" type="presOf" srcId="{D02F4182-9EDF-4330-8B64-B2E60A50A190}" destId="{EC3060BD-8B54-4CE2-AF6E-E5AFEC4202FD}" srcOrd="0" destOrd="0" presId="urn:microsoft.com/office/officeart/2008/layout/RadialCluster"/>
    <dgm:cxn modelId="{BC9E100C-FBD8-4611-86F3-5AB71147099B}" type="presOf" srcId="{8BE30A4D-E5CA-4B39-92A0-62B7CE664989}" destId="{BB05198F-516A-49BE-9239-4C053B8D76A4}" srcOrd="0" destOrd="0" presId="urn:microsoft.com/office/officeart/2008/layout/RadialCluster"/>
    <dgm:cxn modelId="{55739593-4832-4C22-AB0C-6021BF10B0B3}" srcId="{E5F24315-9B00-4EE0-A92F-FE2880461A50}" destId="{97CDC6A5-25B0-4652-A7DF-6AD4A6693541}" srcOrd="3" destOrd="0" parTransId="{8BE30A4D-E5CA-4B39-92A0-62B7CE664989}" sibTransId="{01F2D7AE-86F8-44C3-865F-90C098A19669}"/>
    <dgm:cxn modelId="{06C34471-BD7C-4435-98C3-E1B68F6970DD}" srcId="{EAA4BB14-F632-4826-BBF8-773489A1FA68}" destId="{E5F24315-9B00-4EE0-A92F-FE2880461A50}" srcOrd="0" destOrd="0" parTransId="{DFAE6BF8-2939-4845-BB33-FA6AEB4865CB}" sibTransId="{F6011864-A291-4B51-A777-4689E3F4DDB3}"/>
    <dgm:cxn modelId="{F786CB6C-563D-4694-93D0-C1279F78618D}" type="presOf" srcId="{19C5D4E9-05FD-48CE-A4D5-797869872861}" destId="{81CE2B46-1A43-4883-B5C5-5D56D9FB26D7}" srcOrd="0" destOrd="0" presId="urn:microsoft.com/office/officeart/2008/layout/RadialCluster"/>
    <dgm:cxn modelId="{FDE67449-5193-4521-B0D9-77ED7A559775}" srcId="{E5F24315-9B00-4EE0-A92F-FE2880461A50}" destId="{5C5C06FE-44C5-4DE3-8D87-5FB62F6B57D4}" srcOrd="0" destOrd="0" parTransId="{D8AF5C0F-8CB6-4501-A52D-13B52030EE77}" sibTransId="{76958AA6-C6F4-4399-BA1B-18787EC19887}"/>
    <dgm:cxn modelId="{655DC2FD-413F-451C-86B7-D202A1B78E49}" type="presOf" srcId="{6D419B7F-535C-462C-BB8B-4997D2BC8C0E}" destId="{F9D2BF16-CF99-434B-A30E-5C7B89C900A0}" srcOrd="0" destOrd="0" presId="urn:microsoft.com/office/officeart/2008/layout/RadialCluster"/>
    <dgm:cxn modelId="{895B157B-10E2-4134-938B-AAF89EEF164A}" type="presOf" srcId="{5C5C06FE-44C5-4DE3-8D87-5FB62F6B57D4}" destId="{A3D129E9-EEE4-4F85-871C-3D15288CF57B}" srcOrd="0" destOrd="0" presId="urn:microsoft.com/office/officeart/2008/layout/RadialCluster"/>
    <dgm:cxn modelId="{EDB0C64D-4E04-4A29-97F1-F25637FAF6C5}" srcId="{E5F24315-9B00-4EE0-A92F-FE2880461A50}" destId="{19C5D4E9-05FD-48CE-A4D5-797869872861}" srcOrd="1" destOrd="0" parTransId="{AF29CF6F-34F8-4ECA-86B3-F8DF6E4E1353}" sibTransId="{5AB18CFE-FEBD-47B4-93A2-922375C2C74A}"/>
    <dgm:cxn modelId="{327F8FB0-BD0A-4991-B8E7-1EC7BEB35EBF}" srcId="{E5F24315-9B00-4EE0-A92F-FE2880461A50}" destId="{D02F4182-9EDF-4330-8B64-B2E60A50A190}" srcOrd="2" destOrd="0" parTransId="{6D419B7F-535C-462C-BB8B-4997D2BC8C0E}" sibTransId="{52211B6A-F373-40CE-9295-EAD9E1BB742F}"/>
    <dgm:cxn modelId="{C7BF85BE-A5B6-4775-9F25-DEA449E530E9}" type="presOf" srcId="{AF29CF6F-34F8-4ECA-86B3-F8DF6E4E1353}" destId="{8ADB6EEF-D9AC-4BCF-9DF0-4E461D20554C}" srcOrd="0" destOrd="0" presId="urn:microsoft.com/office/officeart/2008/layout/RadialCluster"/>
    <dgm:cxn modelId="{EEF2495D-1548-4B98-8361-9AFB3CE11B55}" type="presParOf" srcId="{8C49719B-A0BC-4BF8-8238-EABD8BF42C2F}" destId="{FAE9926A-D62C-41C8-929B-D4B9C131718F}" srcOrd="0" destOrd="0" presId="urn:microsoft.com/office/officeart/2008/layout/RadialCluster"/>
    <dgm:cxn modelId="{1224BD72-BE7D-4305-93A3-842F378F8FCB}" type="presParOf" srcId="{FAE9926A-D62C-41C8-929B-D4B9C131718F}" destId="{4941BCEB-990F-4FA9-A1F2-392054C382A5}" srcOrd="0" destOrd="0" presId="urn:microsoft.com/office/officeart/2008/layout/RadialCluster"/>
    <dgm:cxn modelId="{C95CAB5E-398C-4D7D-95AA-E31A7A60C806}" type="presParOf" srcId="{FAE9926A-D62C-41C8-929B-D4B9C131718F}" destId="{D15DA2EA-12B8-42F9-AD12-0812B3797CB2}" srcOrd="1" destOrd="0" presId="urn:microsoft.com/office/officeart/2008/layout/RadialCluster"/>
    <dgm:cxn modelId="{4D071AEE-2A38-4D03-8B0A-1C9A1141A655}" type="presParOf" srcId="{FAE9926A-D62C-41C8-929B-D4B9C131718F}" destId="{A3D129E9-EEE4-4F85-871C-3D15288CF57B}" srcOrd="2" destOrd="0" presId="urn:microsoft.com/office/officeart/2008/layout/RadialCluster"/>
    <dgm:cxn modelId="{FF748462-4A05-4FEC-A81F-858D017D4330}" type="presParOf" srcId="{FAE9926A-D62C-41C8-929B-D4B9C131718F}" destId="{8ADB6EEF-D9AC-4BCF-9DF0-4E461D20554C}" srcOrd="3" destOrd="0" presId="urn:microsoft.com/office/officeart/2008/layout/RadialCluster"/>
    <dgm:cxn modelId="{0EBC0F19-F716-4D06-85ED-EC5C4FD55854}" type="presParOf" srcId="{FAE9926A-D62C-41C8-929B-D4B9C131718F}" destId="{81CE2B46-1A43-4883-B5C5-5D56D9FB26D7}" srcOrd="4" destOrd="0" presId="urn:microsoft.com/office/officeart/2008/layout/RadialCluster"/>
    <dgm:cxn modelId="{3A1DE43C-1FE2-46CB-92BB-A374DB34E8A6}" type="presParOf" srcId="{FAE9926A-D62C-41C8-929B-D4B9C131718F}" destId="{F9D2BF16-CF99-434B-A30E-5C7B89C900A0}" srcOrd="5" destOrd="0" presId="urn:microsoft.com/office/officeart/2008/layout/RadialCluster"/>
    <dgm:cxn modelId="{FB4ADDB1-1E84-4A89-A2D2-F0B0D9E93537}" type="presParOf" srcId="{FAE9926A-D62C-41C8-929B-D4B9C131718F}" destId="{EC3060BD-8B54-4CE2-AF6E-E5AFEC4202FD}" srcOrd="6" destOrd="0" presId="urn:microsoft.com/office/officeart/2008/layout/RadialCluster"/>
    <dgm:cxn modelId="{CF2498FF-FAB4-432E-8F28-3128B2ED977C}" type="presParOf" srcId="{FAE9926A-D62C-41C8-929B-D4B9C131718F}" destId="{BB05198F-516A-49BE-9239-4C053B8D76A4}" srcOrd="7" destOrd="0" presId="urn:microsoft.com/office/officeart/2008/layout/RadialCluster"/>
    <dgm:cxn modelId="{D4B70F41-F39A-4CB3-8474-F8B290288215}" type="presParOf" srcId="{FAE9926A-D62C-41C8-929B-D4B9C131718F}" destId="{17A3BB95-9BCF-4322-B3B0-FAD335FEA028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A4BB14-F632-4826-BBF8-773489A1FA68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5F24315-9B00-4EE0-A92F-FE2880461A50}">
      <dgm:prSet phldrT="[Text]"/>
      <dgm:spPr/>
      <dgm:t>
        <a:bodyPr/>
        <a:lstStyle/>
        <a:p>
          <a:r>
            <a:rPr lang="en-GB" dirty="0" smtClean="0"/>
            <a:t>Factors affecting resistance</a:t>
          </a:r>
          <a:endParaRPr lang="en-GB" dirty="0"/>
        </a:p>
      </dgm:t>
    </dgm:pt>
    <dgm:pt modelId="{DFAE6BF8-2939-4845-BB33-FA6AEB4865CB}" type="parTrans" cxnId="{06C34471-BD7C-4435-98C3-E1B68F6970DD}">
      <dgm:prSet/>
      <dgm:spPr/>
      <dgm:t>
        <a:bodyPr/>
        <a:lstStyle/>
        <a:p>
          <a:endParaRPr lang="en-GB"/>
        </a:p>
      </dgm:t>
    </dgm:pt>
    <dgm:pt modelId="{F6011864-A291-4B51-A777-4689E3F4DDB3}" type="sibTrans" cxnId="{06C34471-BD7C-4435-98C3-E1B68F6970DD}">
      <dgm:prSet/>
      <dgm:spPr/>
      <dgm:t>
        <a:bodyPr/>
        <a:lstStyle/>
        <a:p>
          <a:endParaRPr lang="en-GB"/>
        </a:p>
      </dgm:t>
    </dgm:pt>
    <dgm:pt modelId="{19C5D4E9-05FD-48CE-A4D5-797869872861}">
      <dgm:prSet phldrT="[Text]"/>
      <dgm:spPr/>
      <dgm:t>
        <a:bodyPr/>
        <a:lstStyle/>
        <a:p>
          <a:r>
            <a:rPr lang="en-GB" dirty="0" smtClean="0"/>
            <a:t>Cross sectional area</a:t>
          </a:r>
          <a:endParaRPr lang="en-GB" dirty="0"/>
        </a:p>
      </dgm:t>
    </dgm:pt>
    <dgm:pt modelId="{AF29CF6F-34F8-4ECA-86B3-F8DF6E4E1353}" type="parTrans" cxnId="{EDB0C64D-4E04-4A29-97F1-F25637FAF6C5}">
      <dgm:prSet/>
      <dgm:spPr/>
      <dgm:t>
        <a:bodyPr/>
        <a:lstStyle/>
        <a:p>
          <a:endParaRPr lang="en-GB"/>
        </a:p>
      </dgm:t>
    </dgm:pt>
    <dgm:pt modelId="{5AB18CFE-FEBD-47B4-93A2-922375C2C74A}" type="sibTrans" cxnId="{EDB0C64D-4E04-4A29-97F1-F25637FAF6C5}">
      <dgm:prSet/>
      <dgm:spPr/>
      <dgm:t>
        <a:bodyPr/>
        <a:lstStyle/>
        <a:p>
          <a:endParaRPr lang="en-GB"/>
        </a:p>
      </dgm:t>
    </dgm:pt>
    <dgm:pt modelId="{D02F4182-9EDF-4330-8B64-B2E60A50A190}">
      <dgm:prSet phldrT="[Text]"/>
      <dgm:spPr/>
      <dgm:t>
        <a:bodyPr/>
        <a:lstStyle/>
        <a:p>
          <a:r>
            <a:rPr lang="en-GB" dirty="0" smtClean="0"/>
            <a:t>Material </a:t>
          </a:r>
          <a:endParaRPr lang="en-GB" dirty="0"/>
        </a:p>
      </dgm:t>
    </dgm:pt>
    <dgm:pt modelId="{6D419B7F-535C-462C-BB8B-4997D2BC8C0E}" type="parTrans" cxnId="{327F8FB0-BD0A-4991-B8E7-1EC7BEB35EBF}">
      <dgm:prSet/>
      <dgm:spPr/>
      <dgm:t>
        <a:bodyPr/>
        <a:lstStyle/>
        <a:p>
          <a:endParaRPr lang="en-GB"/>
        </a:p>
      </dgm:t>
    </dgm:pt>
    <dgm:pt modelId="{52211B6A-F373-40CE-9295-EAD9E1BB742F}" type="sibTrans" cxnId="{327F8FB0-BD0A-4991-B8E7-1EC7BEB35EBF}">
      <dgm:prSet/>
      <dgm:spPr/>
      <dgm:t>
        <a:bodyPr/>
        <a:lstStyle/>
        <a:p>
          <a:endParaRPr lang="en-GB"/>
        </a:p>
      </dgm:t>
    </dgm:pt>
    <dgm:pt modelId="{97CDC6A5-25B0-4652-A7DF-6AD4A6693541}">
      <dgm:prSet phldrT="[Text]"/>
      <dgm:spPr/>
      <dgm:t>
        <a:bodyPr/>
        <a:lstStyle/>
        <a:p>
          <a:r>
            <a:rPr lang="en-GB" dirty="0" smtClean="0"/>
            <a:t>Temperature </a:t>
          </a:r>
          <a:endParaRPr lang="en-GB" dirty="0"/>
        </a:p>
      </dgm:t>
    </dgm:pt>
    <dgm:pt modelId="{8BE30A4D-E5CA-4B39-92A0-62B7CE664989}" type="parTrans" cxnId="{55739593-4832-4C22-AB0C-6021BF10B0B3}">
      <dgm:prSet/>
      <dgm:spPr/>
      <dgm:t>
        <a:bodyPr/>
        <a:lstStyle/>
        <a:p>
          <a:endParaRPr lang="en-GB"/>
        </a:p>
      </dgm:t>
    </dgm:pt>
    <dgm:pt modelId="{01F2D7AE-86F8-44C3-865F-90C098A19669}" type="sibTrans" cxnId="{55739593-4832-4C22-AB0C-6021BF10B0B3}">
      <dgm:prSet/>
      <dgm:spPr/>
      <dgm:t>
        <a:bodyPr/>
        <a:lstStyle/>
        <a:p>
          <a:endParaRPr lang="en-GB"/>
        </a:p>
      </dgm:t>
    </dgm:pt>
    <dgm:pt modelId="{5C5C06FE-44C5-4DE3-8D87-5FB62F6B57D4}">
      <dgm:prSet phldrT="[Text]"/>
      <dgm:spPr/>
      <dgm:t>
        <a:bodyPr/>
        <a:lstStyle/>
        <a:p>
          <a:r>
            <a:rPr lang="en-GB" dirty="0" smtClean="0"/>
            <a:t>Length of wire</a:t>
          </a:r>
          <a:endParaRPr lang="en-GB" dirty="0"/>
        </a:p>
      </dgm:t>
    </dgm:pt>
    <dgm:pt modelId="{76958AA6-C6F4-4399-BA1B-18787EC19887}" type="sibTrans" cxnId="{FDE67449-5193-4521-B0D9-77ED7A559775}">
      <dgm:prSet/>
      <dgm:spPr/>
      <dgm:t>
        <a:bodyPr/>
        <a:lstStyle/>
        <a:p>
          <a:endParaRPr lang="en-GB"/>
        </a:p>
      </dgm:t>
    </dgm:pt>
    <dgm:pt modelId="{D8AF5C0F-8CB6-4501-A52D-13B52030EE77}" type="parTrans" cxnId="{FDE67449-5193-4521-B0D9-77ED7A559775}">
      <dgm:prSet/>
      <dgm:spPr/>
      <dgm:t>
        <a:bodyPr/>
        <a:lstStyle/>
        <a:p>
          <a:endParaRPr lang="en-GB"/>
        </a:p>
      </dgm:t>
    </dgm:pt>
    <dgm:pt modelId="{8C49719B-A0BC-4BF8-8238-EABD8BF42C2F}" type="pres">
      <dgm:prSet presAssocID="{EAA4BB14-F632-4826-BBF8-773489A1FA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FAE9926A-D62C-41C8-929B-D4B9C131718F}" type="pres">
      <dgm:prSet presAssocID="{E5F24315-9B00-4EE0-A92F-FE2880461A50}" presName="singleCycle" presStyleCnt="0"/>
      <dgm:spPr/>
    </dgm:pt>
    <dgm:pt modelId="{4941BCEB-990F-4FA9-A1F2-392054C382A5}" type="pres">
      <dgm:prSet presAssocID="{E5F24315-9B00-4EE0-A92F-FE2880461A50}" presName="singleCenter" presStyleLbl="node1" presStyleIdx="0" presStyleCnt="5" custAng="0">
        <dgm:presLayoutVars>
          <dgm:chMax val="7"/>
          <dgm:chPref val="7"/>
        </dgm:presLayoutVars>
      </dgm:prSet>
      <dgm:spPr/>
      <dgm:t>
        <a:bodyPr/>
        <a:lstStyle/>
        <a:p>
          <a:endParaRPr lang="en-GB"/>
        </a:p>
      </dgm:t>
    </dgm:pt>
    <dgm:pt modelId="{D15DA2EA-12B8-42F9-AD12-0812B3797CB2}" type="pres">
      <dgm:prSet presAssocID="{D8AF5C0F-8CB6-4501-A52D-13B52030EE77}" presName="Name56" presStyleLbl="parChTrans1D2" presStyleIdx="0" presStyleCnt="4"/>
      <dgm:spPr/>
      <dgm:t>
        <a:bodyPr/>
        <a:lstStyle/>
        <a:p>
          <a:endParaRPr lang="en-GB"/>
        </a:p>
      </dgm:t>
    </dgm:pt>
    <dgm:pt modelId="{A3D129E9-EEE4-4F85-871C-3D15288CF57B}" type="pres">
      <dgm:prSet presAssocID="{5C5C06FE-44C5-4DE3-8D87-5FB62F6B57D4}" presName="text0" presStyleLbl="node1" presStyleIdx="1" presStyleCnt="5" custRadScaleRad="96576" custRadScaleInc="20272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DB6EEF-D9AC-4BCF-9DF0-4E461D20554C}" type="pres">
      <dgm:prSet presAssocID="{AF29CF6F-34F8-4ECA-86B3-F8DF6E4E1353}" presName="Name56" presStyleLbl="parChTrans1D2" presStyleIdx="1" presStyleCnt="4"/>
      <dgm:spPr/>
      <dgm:t>
        <a:bodyPr/>
        <a:lstStyle/>
        <a:p>
          <a:endParaRPr lang="en-GB"/>
        </a:p>
      </dgm:t>
    </dgm:pt>
    <dgm:pt modelId="{81CE2B46-1A43-4883-B5C5-5D56D9FB26D7}" type="pres">
      <dgm:prSet presAssocID="{19C5D4E9-05FD-48CE-A4D5-797869872861}" presName="text0" presStyleLbl="node1" presStyleIdx="2" presStyleCnt="5" custRadScaleRad="103227" custRadScaleInc="-39744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D2BF16-CF99-434B-A30E-5C7B89C900A0}" type="pres">
      <dgm:prSet presAssocID="{6D419B7F-535C-462C-BB8B-4997D2BC8C0E}" presName="Name56" presStyleLbl="parChTrans1D2" presStyleIdx="2" presStyleCnt="4"/>
      <dgm:spPr/>
      <dgm:t>
        <a:bodyPr/>
        <a:lstStyle/>
        <a:p>
          <a:endParaRPr lang="en-GB"/>
        </a:p>
      </dgm:t>
    </dgm:pt>
    <dgm:pt modelId="{EC3060BD-8B54-4CE2-AF6E-E5AFEC4202FD}" type="pres">
      <dgm:prSet presAssocID="{D02F4182-9EDF-4330-8B64-B2E60A50A190}" presName="text0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05198F-516A-49BE-9239-4C053B8D76A4}" type="pres">
      <dgm:prSet presAssocID="{8BE30A4D-E5CA-4B39-92A0-62B7CE664989}" presName="Name56" presStyleLbl="parChTrans1D2" presStyleIdx="3" presStyleCnt="4"/>
      <dgm:spPr/>
      <dgm:t>
        <a:bodyPr/>
        <a:lstStyle/>
        <a:p>
          <a:endParaRPr lang="en-GB"/>
        </a:p>
      </dgm:t>
    </dgm:pt>
    <dgm:pt modelId="{17A3BB95-9BCF-4322-B3B0-FAD335FEA028}" type="pres">
      <dgm:prSet presAssocID="{97CDC6A5-25B0-4652-A7DF-6AD4A6693541}" presName="text0" presStyleLbl="node1" presStyleIdx="4" presStyleCnt="5" custRadScaleRad="94343" custRadScaleInc="19692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C1DCACC-4334-45F1-B510-6064AD9AC3CD}" type="presOf" srcId="{5C5C06FE-44C5-4DE3-8D87-5FB62F6B57D4}" destId="{A3D129E9-EEE4-4F85-871C-3D15288CF57B}" srcOrd="0" destOrd="0" presId="urn:microsoft.com/office/officeart/2008/layout/RadialCluster"/>
    <dgm:cxn modelId="{A03038DF-9B57-4342-845A-BA5FCF81483C}" type="presOf" srcId="{8BE30A4D-E5CA-4B39-92A0-62B7CE664989}" destId="{BB05198F-516A-49BE-9239-4C053B8D76A4}" srcOrd="0" destOrd="0" presId="urn:microsoft.com/office/officeart/2008/layout/RadialCluster"/>
    <dgm:cxn modelId="{F8C45A12-E5C6-419D-AA89-3773C6384479}" type="presOf" srcId="{EAA4BB14-F632-4826-BBF8-773489A1FA68}" destId="{8C49719B-A0BC-4BF8-8238-EABD8BF42C2F}" srcOrd="0" destOrd="0" presId="urn:microsoft.com/office/officeart/2008/layout/RadialCluster"/>
    <dgm:cxn modelId="{36B2A392-1F02-4106-B1D7-63BD07578E7E}" type="presOf" srcId="{97CDC6A5-25B0-4652-A7DF-6AD4A6693541}" destId="{17A3BB95-9BCF-4322-B3B0-FAD335FEA028}" srcOrd="0" destOrd="0" presId="urn:microsoft.com/office/officeart/2008/layout/RadialCluster"/>
    <dgm:cxn modelId="{55739593-4832-4C22-AB0C-6021BF10B0B3}" srcId="{E5F24315-9B00-4EE0-A92F-FE2880461A50}" destId="{97CDC6A5-25B0-4652-A7DF-6AD4A6693541}" srcOrd="3" destOrd="0" parTransId="{8BE30A4D-E5CA-4B39-92A0-62B7CE664989}" sibTransId="{01F2D7AE-86F8-44C3-865F-90C098A19669}"/>
    <dgm:cxn modelId="{4DBACE59-CDA8-4579-A6CA-E42D24A1D24E}" type="presOf" srcId="{D8AF5C0F-8CB6-4501-A52D-13B52030EE77}" destId="{D15DA2EA-12B8-42F9-AD12-0812B3797CB2}" srcOrd="0" destOrd="0" presId="urn:microsoft.com/office/officeart/2008/layout/RadialCluster"/>
    <dgm:cxn modelId="{06C34471-BD7C-4435-98C3-E1B68F6970DD}" srcId="{EAA4BB14-F632-4826-BBF8-773489A1FA68}" destId="{E5F24315-9B00-4EE0-A92F-FE2880461A50}" srcOrd="0" destOrd="0" parTransId="{DFAE6BF8-2939-4845-BB33-FA6AEB4865CB}" sibTransId="{F6011864-A291-4B51-A777-4689E3F4DDB3}"/>
    <dgm:cxn modelId="{FDE67449-5193-4521-B0D9-77ED7A559775}" srcId="{E5F24315-9B00-4EE0-A92F-FE2880461A50}" destId="{5C5C06FE-44C5-4DE3-8D87-5FB62F6B57D4}" srcOrd="0" destOrd="0" parTransId="{D8AF5C0F-8CB6-4501-A52D-13B52030EE77}" sibTransId="{76958AA6-C6F4-4399-BA1B-18787EC19887}"/>
    <dgm:cxn modelId="{A18110E5-8728-4F9E-8654-DF95776493EB}" type="presOf" srcId="{19C5D4E9-05FD-48CE-A4D5-797869872861}" destId="{81CE2B46-1A43-4883-B5C5-5D56D9FB26D7}" srcOrd="0" destOrd="0" presId="urn:microsoft.com/office/officeart/2008/layout/RadialCluster"/>
    <dgm:cxn modelId="{8498CBEE-00B1-44AF-8527-E5EEF2C504F8}" type="presOf" srcId="{E5F24315-9B00-4EE0-A92F-FE2880461A50}" destId="{4941BCEB-990F-4FA9-A1F2-392054C382A5}" srcOrd="0" destOrd="0" presId="urn:microsoft.com/office/officeart/2008/layout/RadialCluster"/>
    <dgm:cxn modelId="{005F3712-AC53-44BB-BE7F-D35E9A51D343}" type="presOf" srcId="{D02F4182-9EDF-4330-8B64-B2E60A50A190}" destId="{EC3060BD-8B54-4CE2-AF6E-E5AFEC4202FD}" srcOrd="0" destOrd="0" presId="urn:microsoft.com/office/officeart/2008/layout/RadialCluster"/>
    <dgm:cxn modelId="{EDB0C64D-4E04-4A29-97F1-F25637FAF6C5}" srcId="{E5F24315-9B00-4EE0-A92F-FE2880461A50}" destId="{19C5D4E9-05FD-48CE-A4D5-797869872861}" srcOrd="1" destOrd="0" parTransId="{AF29CF6F-34F8-4ECA-86B3-F8DF6E4E1353}" sibTransId="{5AB18CFE-FEBD-47B4-93A2-922375C2C74A}"/>
    <dgm:cxn modelId="{4EEF0D4C-1A41-42CA-A3F8-10B005B1CD30}" type="presOf" srcId="{AF29CF6F-34F8-4ECA-86B3-F8DF6E4E1353}" destId="{8ADB6EEF-D9AC-4BCF-9DF0-4E461D20554C}" srcOrd="0" destOrd="0" presId="urn:microsoft.com/office/officeart/2008/layout/RadialCluster"/>
    <dgm:cxn modelId="{EBFE3CCE-1588-43D4-BA7C-80676BF483E9}" type="presOf" srcId="{6D419B7F-535C-462C-BB8B-4997D2BC8C0E}" destId="{F9D2BF16-CF99-434B-A30E-5C7B89C900A0}" srcOrd="0" destOrd="0" presId="urn:microsoft.com/office/officeart/2008/layout/RadialCluster"/>
    <dgm:cxn modelId="{327F8FB0-BD0A-4991-B8E7-1EC7BEB35EBF}" srcId="{E5F24315-9B00-4EE0-A92F-FE2880461A50}" destId="{D02F4182-9EDF-4330-8B64-B2E60A50A190}" srcOrd="2" destOrd="0" parTransId="{6D419B7F-535C-462C-BB8B-4997D2BC8C0E}" sibTransId="{52211B6A-F373-40CE-9295-EAD9E1BB742F}"/>
    <dgm:cxn modelId="{3F352E67-EACC-4DA1-A66A-A2351E85D448}" type="presParOf" srcId="{8C49719B-A0BC-4BF8-8238-EABD8BF42C2F}" destId="{FAE9926A-D62C-41C8-929B-D4B9C131718F}" srcOrd="0" destOrd="0" presId="urn:microsoft.com/office/officeart/2008/layout/RadialCluster"/>
    <dgm:cxn modelId="{C737CC94-5A3F-4E42-8F64-72B7D69AFB3E}" type="presParOf" srcId="{FAE9926A-D62C-41C8-929B-D4B9C131718F}" destId="{4941BCEB-990F-4FA9-A1F2-392054C382A5}" srcOrd="0" destOrd="0" presId="urn:microsoft.com/office/officeart/2008/layout/RadialCluster"/>
    <dgm:cxn modelId="{AC4A0C46-379C-4253-8B28-F47B978528AB}" type="presParOf" srcId="{FAE9926A-D62C-41C8-929B-D4B9C131718F}" destId="{D15DA2EA-12B8-42F9-AD12-0812B3797CB2}" srcOrd="1" destOrd="0" presId="urn:microsoft.com/office/officeart/2008/layout/RadialCluster"/>
    <dgm:cxn modelId="{0E039E95-A90B-4547-8FBF-F9A5EC9B53CC}" type="presParOf" srcId="{FAE9926A-D62C-41C8-929B-D4B9C131718F}" destId="{A3D129E9-EEE4-4F85-871C-3D15288CF57B}" srcOrd="2" destOrd="0" presId="urn:microsoft.com/office/officeart/2008/layout/RadialCluster"/>
    <dgm:cxn modelId="{E6700EE8-4F34-4A78-B9F9-56AA7154B315}" type="presParOf" srcId="{FAE9926A-D62C-41C8-929B-D4B9C131718F}" destId="{8ADB6EEF-D9AC-4BCF-9DF0-4E461D20554C}" srcOrd="3" destOrd="0" presId="urn:microsoft.com/office/officeart/2008/layout/RadialCluster"/>
    <dgm:cxn modelId="{221CC9C8-A64A-4970-858E-BF39273F0277}" type="presParOf" srcId="{FAE9926A-D62C-41C8-929B-D4B9C131718F}" destId="{81CE2B46-1A43-4883-B5C5-5D56D9FB26D7}" srcOrd="4" destOrd="0" presId="urn:microsoft.com/office/officeart/2008/layout/RadialCluster"/>
    <dgm:cxn modelId="{F751BDC0-F6D5-4B47-AF3F-DE0200EEB5DB}" type="presParOf" srcId="{FAE9926A-D62C-41C8-929B-D4B9C131718F}" destId="{F9D2BF16-CF99-434B-A30E-5C7B89C900A0}" srcOrd="5" destOrd="0" presId="urn:microsoft.com/office/officeart/2008/layout/RadialCluster"/>
    <dgm:cxn modelId="{35D32E73-344C-4388-90C1-82B572250DFF}" type="presParOf" srcId="{FAE9926A-D62C-41C8-929B-D4B9C131718F}" destId="{EC3060BD-8B54-4CE2-AF6E-E5AFEC4202FD}" srcOrd="6" destOrd="0" presId="urn:microsoft.com/office/officeart/2008/layout/RadialCluster"/>
    <dgm:cxn modelId="{AC97CF08-89F2-4E69-9C6E-31F079EF4A8B}" type="presParOf" srcId="{FAE9926A-D62C-41C8-929B-D4B9C131718F}" destId="{BB05198F-516A-49BE-9239-4C053B8D76A4}" srcOrd="7" destOrd="0" presId="urn:microsoft.com/office/officeart/2008/layout/RadialCluster"/>
    <dgm:cxn modelId="{EFBB9922-E848-4C44-AE97-7D394FAB4E50}" type="presParOf" srcId="{FAE9926A-D62C-41C8-929B-D4B9C131718F}" destId="{17A3BB95-9BCF-4322-B3B0-FAD335FEA028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AA4BB14-F632-4826-BBF8-773489A1FA68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5F24315-9B00-4EE0-A92F-FE2880461A50}">
      <dgm:prSet phldrT="[Text]"/>
      <dgm:spPr/>
      <dgm:t>
        <a:bodyPr/>
        <a:lstStyle/>
        <a:p>
          <a:r>
            <a:rPr lang="en-GB" dirty="0" smtClean="0"/>
            <a:t>Factors affecting resistance</a:t>
          </a:r>
          <a:endParaRPr lang="en-GB" dirty="0"/>
        </a:p>
      </dgm:t>
    </dgm:pt>
    <dgm:pt modelId="{DFAE6BF8-2939-4845-BB33-FA6AEB4865CB}" type="parTrans" cxnId="{06C34471-BD7C-4435-98C3-E1B68F6970DD}">
      <dgm:prSet/>
      <dgm:spPr/>
      <dgm:t>
        <a:bodyPr/>
        <a:lstStyle/>
        <a:p>
          <a:endParaRPr lang="en-GB"/>
        </a:p>
      </dgm:t>
    </dgm:pt>
    <dgm:pt modelId="{F6011864-A291-4B51-A777-4689E3F4DDB3}" type="sibTrans" cxnId="{06C34471-BD7C-4435-98C3-E1B68F6970DD}">
      <dgm:prSet/>
      <dgm:spPr/>
      <dgm:t>
        <a:bodyPr/>
        <a:lstStyle/>
        <a:p>
          <a:endParaRPr lang="en-GB"/>
        </a:p>
      </dgm:t>
    </dgm:pt>
    <dgm:pt modelId="{19C5D4E9-05FD-48CE-A4D5-797869872861}">
      <dgm:prSet phldrT="[Text]"/>
      <dgm:spPr/>
      <dgm:t>
        <a:bodyPr/>
        <a:lstStyle/>
        <a:p>
          <a:r>
            <a:rPr lang="en-GB" dirty="0" smtClean="0"/>
            <a:t>Cross sectional area</a:t>
          </a:r>
          <a:endParaRPr lang="en-GB" dirty="0"/>
        </a:p>
      </dgm:t>
    </dgm:pt>
    <dgm:pt modelId="{AF29CF6F-34F8-4ECA-86B3-F8DF6E4E1353}" type="parTrans" cxnId="{EDB0C64D-4E04-4A29-97F1-F25637FAF6C5}">
      <dgm:prSet/>
      <dgm:spPr/>
      <dgm:t>
        <a:bodyPr/>
        <a:lstStyle/>
        <a:p>
          <a:endParaRPr lang="en-GB"/>
        </a:p>
      </dgm:t>
    </dgm:pt>
    <dgm:pt modelId="{5AB18CFE-FEBD-47B4-93A2-922375C2C74A}" type="sibTrans" cxnId="{EDB0C64D-4E04-4A29-97F1-F25637FAF6C5}">
      <dgm:prSet/>
      <dgm:spPr/>
      <dgm:t>
        <a:bodyPr/>
        <a:lstStyle/>
        <a:p>
          <a:endParaRPr lang="en-GB"/>
        </a:p>
      </dgm:t>
    </dgm:pt>
    <dgm:pt modelId="{D02F4182-9EDF-4330-8B64-B2E60A50A190}">
      <dgm:prSet phldrT="[Text]"/>
      <dgm:spPr/>
      <dgm:t>
        <a:bodyPr/>
        <a:lstStyle/>
        <a:p>
          <a:r>
            <a:rPr lang="en-GB" dirty="0" smtClean="0"/>
            <a:t>Material </a:t>
          </a:r>
          <a:endParaRPr lang="en-GB" dirty="0"/>
        </a:p>
      </dgm:t>
    </dgm:pt>
    <dgm:pt modelId="{6D419B7F-535C-462C-BB8B-4997D2BC8C0E}" type="parTrans" cxnId="{327F8FB0-BD0A-4991-B8E7-1EC7BEB35EBF}">
      <dgm:prSet/>
      <dgm:spPr/>
      <dgm:t>
        <a:bodyPr/>
        <a:lstStyle/>
        <a:p>
          <a:endParaRPr lang="en-GB"/>
        </a:p>
      </dgm:t>
    </dgm:pt>
    <dgm:pt modelId="{52211B6A-F373-40CE-9295-EAD9E1BB742F}" type="sibTrans" cxnId="{327F8FB0-BD0A-4991-B8E7-1EC7BEB35EBF}">
      <dgm:prSet/>
      <dgm:spPr/>
      <dgm:t>
        <a:bodyPr/>
        <a:lstStyle/>
        <a:p>
          <a:endParaRPr lang="en-GB"/>
        </a:p>
      </dgm:t>
    </dgm:pt>
    <dgm:pt modelId="{97CDC6A5-25B0-4652-A7DF-6AD4A6693541}">
      <dgm:prSet phldrT="[Text]"/>
      <dgm:spPr/>
      <dgm:t>
        <a:bodyPr/>
        <a:lstStyle/>
        <a:p>
          <a:r>
            <a:rPr lang="en-GB" dirty="0" smtClean="0"/>
            <a:t>Temperature </a:t>
          </a:r>
          <a:endParaRPr lang="en-GB" dirty="0"/>
        </a:p>
      </dgm:t>
    </dgm:pt>
    <dgm:pt modelId="{8BE30A4D-E5CA-4B39-92A0-62B7CE664989}" type="parTrans" cxnId="{55739593-4832-4C22-AB0C-6021BF10B0B3}">
      <dgm:prSet/>
      <dgm:spPr/>
      <dgm:t>
        <a:bodyPr/>
        <a:lstStyle/>
        <a:p>
          <a:endParaRPr lang="en-GB"/>
        </a:p>
      </dgm:t>
    </dgm:pt>
    <dgm:pt modelId="{01F2D7AE-86F8-44C3-865F-90C098A19669}" type="sibTrans" cxnId="{55739593-4832-4C22-AB0C-6021BF10B0B3}">
      <dgm:prSet/>
      <dgm:spPr/>
      <dgm:t>
        <a:bodyPr/>
        <a:lstStyle/>
        <a:p>
          <a:endParaRPr lang="en-GB"/>
        </a:p>
      </dgm:t>
    </dgm:pt>
    <dgm:pt modelId="{5C5C06FE-44C5-4DE3-8D87-5FB62F6B57D4}">
      <dgm:prSet phldrT="[Text]"/>
      <dgm:spPr/>
      <dgm:t>
        <a:bodyPr/>
        <a:lstStyle/>
        <a:p>
          <a:r>
            <a:rPr lang="en-GB" dirty="0" smtClean="0"/>
            <a:t>Length of wire</a:t>
          </a:r>
          <a:endParaRPr lang="en-GB" dirty="0"/>
        </a:p>
      </dgm:t>
    </dgm:pt>
    <dgm:pt modelId="{76958AA6-C6F4-4399-BA1B-18787EC19887}" type="sibTrans" cxnId="{FDE67449-5193-4521-B0D9-77ED7A559775}">
      <dgm:prSet/>
      <dgm:spPr/>
      <dgm:t>
        <a:bodyPr/>
        <a:lstStyle/>
        <a:p>
          <a:endParaRPr lang="en-GB"/>
        </a:p>
      </dgm:t>
    </dgm:pt>
    <dgm:pt modelId="{D8AF5C0F-8CB6-4501-A52D-13B52030EE77}" type="parTrans" cxnId="{FDE67449-5193-4521-B0D9-77ED7A559775}">
      <dgm:prSet/>
      <dgm:spPr/>
      <dgm:t>
        <a:bodyPr/>
        <a:lstStyle/>
        <a:p>
          <a:endParaRPr lang="en-GB"/>
        </a:p>
      </dgm:t>
    </dgm:pt>
    <dgm:pt modelId="{8C49719B-A0BC-4BF8-8238-EABD8BF42C2F}" type="pres">
      <dgm:prSet presAssocID="{EAA4BB14-F632-4826-BBF8-773489A1FA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FAE9926A-D62C-41C8-929B-D4B9C131718F}" type="pres">
      <dgm:prSet presAssocID="{E5F24315-9B00-4EE0-A92F-FE2880461A50}" presName="singleCycle" presStyleCnt="0"/>
      <dgm:spPr/>
    </dgm:pt>
    <dgm:pt modelId="{4941BCEB-990F-4FA9-A1F2-392054C382A5}" type="pres">
      <dgm:prSet presAssocID="{E5F24315-9B00-4EE0-A92F-FE2880461A50}" presName="singleCenter" presStyleLbl="node1" presStyleIdx="0" presStyleCnt="5" custAng="0">
        <dgm:presLayoutVars>
          <dgm:chMax val="7"/>
          <dgm:chPref val="7"/>
        </dgm:presLayoutVars>
      </dgm:prSet>
      <dgm:spPr/>
      <dgm:t>
        <a:bodyPr/>
        <a:lstStyle/>
        <a:p>
          <a:endParaRPr lang="en-GB"/>
        </a:p>
      </dgm:t>
    </dgm:pt>
    <dgm:pt modelId="{D15DA2EA-12B8-42F9-AD12-0812B3797CB2}" type="pres">
      <dgm:prSet presAssocID="{D8AF5C0F-8CB6-4501-A52D-13B52030EE77}" presName="Name56" presStyleLbl="parChTrans1D2" presStyleIdx="0" presStyleCnt="4"/>
      <dgm:spPr/>
      <dgm:t>
        <a:bodyPr/>
        <a:lstStyle/>
        <a:p>
          <a:endParaRPr lang="en-GB"/>
        </a:p>
      </dgm:t>
    </dgm:pt>
    <dgm:pt modelId="{A3D129E9-EEE4-4F85-871C-3D15288CF57B}" type="pres">
      <dgm:prSet presAssocID="{5C5C06FE-44C5-4DE3-8D87-5FB62F6B57D4}" presName="text0" presStyleLbl="node1" presStyleIdx="1" presStyleCnt="5" custRadScaleRad="96576" custRadScaleInc="20272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DB6EEF-D9AC-4BCF-9DF0-4E461D20554C}" type="pres">
      <dgm:prSet presAssocID="{AF29CF6F-34F8-4ECA-86B3-F8DF6E4E1353}" presName="Name56" presStyleLbl="parChTrans1D2" presStyleIdx="1" presStyleCnt="4"/>
      <dgm:spPr/>
      <dgm:t>
        <a:bodyPr/>
        <a:lstStyle/>
        <a:p>
          <a:endParaRPr lang="en-GB"/>
        </a:p>
      </dgm:t>
    </dgm:pt>
    <dgm:pt modelId="{81CE2B46-1A43-4883-B5C5-5D56D9FB26D7}" type="pres">
      <dgm:prSet presAssocID="{19C5D4E9-05FD-48CE-A4D5-797869872861}" presName="text0" presStyleLbl="node1" presStyleIdx="2" presStyleCnt="5" custRadScaleRad="103227" custRadScaleInc="-39744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D2BF16-CF99-434B-A30E-5C7B89C900A0}" type="pres">
      <dgm:prSet presAssocID="{6D419B7F-535C-462C-BB8B-4997D2BC8C0E}" presName="Name56" presStyleLbl="parChTrans1D2" presStyleIdx="2" presStyleCnt="4"/>
      <dgm:spPr/>
      <dgm:t>
        <a:bodyPr/>
        <a:lstStyle/>
        <a:p>
          <a:endParaRPr lang="en-GB"/>
        </a:p>
      </dgm:t>
    </dgm:pt>
    <dgm:pt modelId="{EC3060BD-8B54-4CE2-AF6E-E5AFEC4202FD}" type="pres">
      <dgm:prSet presAssocID="{D02F4182-9EDF-4330-8B64-B2E60A50A190}" presName="text0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05198F-516A-49BE-9239-4C053B8D76A4}" type="pres">
      <dgm:prSet presAssocID="{8BE30A4D-E5CA-4B39-92A0-62B7CE664989}" presName="Name56" presStyleLbl="parChTrans1D2" presStyleIdx="3" presStyleCnt="4"/>
      <dgm:spPr/>
      <dgm:t>
        <a:bodyPr/>
        <a:lstStyle/>
        <a:p>
          <a:endParaRPr lang="en-GB"/>
        </a:p>
      </dgm:t>
    </dgm:pt>
    <dgm:pt modelId="{17A3BB95-9BCF-4322-B3B0-FAD335FEA028}" type="pres">
      <dgm:prSet presAssocID="{97CDC6A5-25B0-4652-A7DF-6AD4A6693541}" presName="text0" presStyleLbl="node1" presStyleIdx="4" presStyleCnt="5" custRadScaleRad="94343" custRadScaleInc="19692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66D03A3-CB68-41AD-BB38-E969F7B29FEC}" type="presOf" srcId="{19C5D4E9-05FD-48CE-A4D5-797869872861}" destId="{81CE2B46-1A43-4883-B5C5-5D56D9FB26D7}" srcOrd="0" destOrd="0" presId="urn:microsoft.com/office/officeart/2008/layout/RadialCluster"/>
    <dgm:cxn modelId="{0F604B6D-408A-4421-BD5A-4452EE435A1B}" type="presOf" srcId="{8BE30A4D-E5CA-4B39-92A0-62B7CE664989}" destId="{BB05198F-516A-49BE-9239-4C053B8D76A4}" srcOrd="0" destOrd="0" presId="urn:microsoft.com/office/officeart/2008/layout/RadialCluster"/>
    <dgm:cxn modelId="{1E4FA6B7-C740-4ED1-B4DB-71BBED139BE5}" type="presOf" srcId="{AF29CF6F-34F8-4ECA-86B3-F8DF6E4E1353}" destId="{8ADB6EEF-D9AC-4BCF-9DF0-4E461D20554C}" srcOrd="0" destOrd="0" presId="urn:microsoft.com/office/officeart/2008/layout/RadialCluster"/>
    <dgm:cxn modelId="{55739593-4832-4C22-AB0C-6021BF10B0B3}" srcId="{E5F24315-9B00-4EE0-A92F-FE2880461A50}" destId="{97CDC6A5-25B0-4652-A7DF-6AD4A6693541}" srcOrd="3" destOrd="0" parTransId="{8BE30A4D-E5CA-4B39-92A0-62B7CE664989}" sibTransId="{01F2D7AE-86F8-44C3-865F-90C098A19669}"/>
    <dgm:cxn modelId="{0BAA2F7B-A154-43A6-8E1F-BF62362EFEED}" type="presOf" srcId="{D8AF5C0F-8CB6-4501-A52D-13B52030EE77}" destId="{D15DA2EA-12B8-42F9-AD12-0812B3797CB2}" srcOrd="0" destOrd="0" presId="urn:microsoft.com/office/officeart/2008/layout/RadialCluster"/>
    <dgm:cxn modelId="{06C34471-BD7C-4435-98C3-E1B68F6970DD}" srcId="{EAA4BB14-F632-4826-BBF8-773489A1FA68}" destId="{E5F24315-9B00-4EE0-A92F-FE2880461A50}" srcOrd="0" destOrd="0" parTransId="{DFAE6BF8-2939-4845-BB33-FA6AEB4865CB}" sibTransId="{F6011864-A291-4B51-A777-4689E3F4DDB3}"/>
    <dgm:cxn modelId="{D7432CE5-C0AD-4671-895B-B47AE2D834C8}" type="presOf" srcId="{5C5C06FE-44C5-4DE3-8D87-5FB62F6B57D4}" destId="{A3D129E9-EEE4-4F85-871C-3D15288CF57B}" srcOrd="0" destOrd="0" presId="urn:microsoft.com/office/officeart/2008/layout/RadialCluster"/>
    <dgm:cxn modelId="{1F7D345A-0F15-4958-9954-9CAFA7844BF2}" type="presOf" srcId="{EAA4BB14-F632-4826-BBF8-773489A1FA68}" destId="{8C49719B-A0BC-4BF8-8238-EABD8BF42C2F}" srcOrd="0" destOrd="0" presId="urn:microsoft.com/office/officeart/2008/layout/RadialCluster"/>
    <dgm:cxn modelId="{FDE67449-5193-4521-B0D9-77ED7A559775}" srcId="{E5F24315-9B00-4EE0-A92F-FE2880461A50}" destId="{5C5C06FE-44C5-4DE3-8D87-5FB62F6B57D4}" srcOrd="0" destOrd="0" parTransId="{D8AF5C0F-8CB6-4501-A52D-13B52030EE77}" sibTransId="{76958AA6-C6F4-4399-BA1B-18787EC19887}"/>
    <dgm:cxn modelId="{3FCC8094-9D23-47FE-893D-1331993DC3CE}" type="presOf" srcId="{6D419B7F-535C-462C-BB8B-4997D2BC8C0E}" destId="{F9D2BF16-CF99-434B-A30E-5C7B89C900A0}" srcOrd="0" destOrd="0" presId="urn:microsoft.com/office/officeart/2008/layout/RadialCluster"/>
    <dgm:cxn modelId="{D0CC87FB-3CEE-4FB3-AB31-AF3E594E0490}" type="presOf" srcId="{97CDC6A5-25B0-4652-A7DF-6AD4A6693541}" destId="{17A3BB95-9BCF-4322-B3B0-FAD335FEA028}" srcOrd="0" destOrd="0" presId="urn:microsoft.com/office/officeart/2008/layout/RadialCluster"/>
    <dgm:cxn modelId="{EDB0C64D-4E04-4A29-97F1-F25637FAF6C5}" srcId="{E5F24315-9B00-4EE0-A92F-FE2880461A50}" destId="{19C5D4E9-05FD-48CE-A4D5-797869872861}" srcOrd="1" destOrd="0" parTransId="{AF29CF6F-34F8-4ECA-86B3-F8DF6E4E1353}" sibTransId="{5AB18CFE-FEBD-47B4-93A2-922375C2C74A}"/>
    <dgm:cxn modelId="{327F8FB0-BD0A-4991-B8E7-1EC7BEB35EBF}" srcId="{E5F24315-9B00-4EE0-A92F-FE2880461A50}" destId="{D02F4182-9EDF-4330-8B64-B2E60A50A190}" srcOrd="2" destOrd="0" parTransId="{6D419B7F-535C-462C-BB8B-4997D2BC8C0E}" sibTransId="{52211B6A-F373-40CE-9295-EAD9E1BB742F}"/>
    <dgm:cxn modelId="{39CB9A25-E37B-4087-BABA-0EFE375A2509}" type="presOf" srcId="{E5F24315-9B00-4EE0-A92F-FE2880461A50}" destId="{4941BCEB-990F-4FA9-A1F2-392054C382A5}" srcOrd="0" destOrd="0" presId="urn:microsoft.com/office/officeart/2008/layout/RadialCluster"/>
    <dgm:cxn modelId="{203FD805-A990-4E42-A05A-ADC82696ED9C}" type="presOf" srcId="{D02F4182-9EDF-4330-8B64-B2E60A50A190}" destId="{EC3060BD-8B54-4CE2-AF6E-E5AFEC4202FD}" srcOrd="0" destOrd="0" presId="urn:microsoft.com/office/officeart/2008/layout/RadialCluster"/>
    <dgm:cxn modelId="{B35A2C24-9E5B-42B1-972D-A6160840CE6D}" type="presParOf" srcId="{8C49719B-A0BC-4BF8-8238-EABD8BF42C2F}" destId="{FAE9926A-D62C-41C8-929B-D4B9C131718F}" srcOrd="0" destOrd="0" presId="urn:microsoft.com/office/officeart/2008/layout/RadialCluster"/>
    <dgm:cxn modelId="{2EEA6BC2-91ED-481C-BFEE-DAD7EF48608E}" type="presParOf" srcId="{FAE9926A-D62C-41C8-929B-D4B9C131718F}" destId="{4941BCEB-990F-4FA9-A1F2-392054C382A5}" srcOrd="0" destOrd="0" presId="urn:microsoft.com/office/officeart/2008/layout/RadialCluster"/>
    <dgm:cxn modelId="{8B0F0118-201D-426E-96FC-628E64890D4D}" type="presParOf" srcId="{FAE9926A-D62C-41C8-929B-D4B9C131718F}" destId="{D15DA2EA-12B8-42F9-AD12-0812B3797CB2}" srcOrd="1" destOrd="0" presId="urn:microsoft.com/office/officeart/2008/layout/RadialCluster"/>
    <dgm:cxn modelId="{C172D333-B737-479D-B776-9E7778538FAC}" type="presParOf" srcId="{FAE9926A-D62C-41C8-929B-D4B9C131718F}" destId="{A3D129E9-EEE4-4F85-871C-3D15288CF57B}" srcOrd="2" destOrd="0" presId="urn:microsoft.com/office/officeart/2008/layout/RadialCluster"/>
    <dgm:cxn modelId="{5AE24A0C-2416-4BAA-A92A-BD32141B4B42}" type="presParOf" srcId="{FAE9926A-D62C-41C8-929B-D4B9C131718F}" destId="{8ADB6EEF-D9AC-4BCF-9DF0-4E461D20554C}" srcOrd="3" destOrd="0" presId="urn:microsoft.com/office/officeart/2008/layout/RadialCluster"/>
    <dgm:cxn modelId="{3FB8688D-630E-4C59-A3E7-E8E56800D1D5}" type="presParOf" srcId="{FAE9926A-D62C-41C8-929B-D4B9C131718F}" destId="{81CE2B46-1A43-4883-B5C5-5D56D9FB26D7}" srcOrd="4" destOrd="0" presId="urn:microsoft.com/office/officeart/2008/layout/RadialCluster"/>
    <dgm:cxn modelId="{D5586E70-2B26-4A2A-AE07-49B33E0D9894}" type="presParOf" srcId="{FAE9926A-D62C-41C8-929B-D4B9C131718F}" destId="{F9D2BF16-CF99-434B-A30E-5C7B89C900A0}" srcOrd="5" destOrd="0" presId="urn:microsoft.com/office/officeart/2008/layout/RadialCluster"/>
    <dgm:cxn modelId="{2BD7E50C-F9A3-421D-8473-C775B8FCAF81}" type="presParOf" srcId="{FAE9926A-D62C-41C8-929B-D4B9C131718F}" destId="{EC3060BD-8B54-4CE2-AF6E-E5AFEC4202FD}" srcOrd="6" destOrd="0" presId="urn:microsoft.com/office/officeart/2008/layout/RadialCluster"/>
    <dgm:cxn modelId="{1439A357-5BE0-4BC5-B17D-4F2DB474EB95}" type="presParOf" srcId="{FAE9926A-D62C-41C8-929B-D4B9C131718F}" destId="{BB05198F-516A-49BE-9239-4C053B8D76A4}" srcOrd="7" destOrd="0" presId="urn:microsoft.com/office/officeart/2008/layout/RadialCluster"/>
    <dgm:cxn modelId="{A0562D14-4E56-4046-A171-04CBD013A5F1}" type="presParOf" srcId="{FAE9926A-D62C-41C8-929B-D4B9C131718F}" destId="{17A3BB95-9BCF-4322-B3B0-FAD335FEA028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AA4BB14-F632-4826-BBF8-773489A1FA68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5F24315-9B00-4EE0-A92F-FE2880461A50}">
      <dgm:prSet phldrT="[Text]"/>
      <dgm:spPr/>
      <dgm:t>
        <a:bodyPr/>
        <a:lstStyle/>
        <a:p>
          <a:r>
            <a:rPr lang="en-GB" dirty="0" smtClean="0"/>
            <a:t>Factors affecting resistance</a:t>
          </a:r>
          <a:endParaRPr lang="en-GB" dirty="0"/>
        </a:p>
      </dgm:t>
    </dgm:pt>
    <dgm:pt modelId="{DFAE6BF8-2939-4845-BB33-FA6AEB4865CB}" type="parTrans" cxnId="{06C34471-BD7C-4435-98C3-E1B68F6970DD}">
      <dgm:prSet/>
      <dgm:spPr/>
      <dgm:t>
        <a:bodyPr/>
        <a:lstStyle/>
        <a:p>
          <a:endParaRPr lang="en-GB"/>
        </a:p>
      </dgm:t>
    </dgm:pt>
    <dgm:pt modelId="{F6011864-A291-4B51-A777-4689E3F4DDB3}" type="sibTrans" cxnId="{06C34471-BD7C-4435-98C3-E1B68F6970DD}">
      <dgm:prSet/>
      <dgm:spPr/>
      <dgm:t>
        <a:bodyPr/>
        <a:lstStyle/>
        <a:p>
          <a:endParaRPr lang="en-GB"/>
        </a:p>
      </dgm:t>
    </dgm:pt>
    <dgm:pt modelId="{19C5D4E9-05FD-48CE-A4D5-797869872861}">
      <dgm:prSet phldrT="[Text]"/>
      <dgm:spPr/>
      <dgm:t>
        <a:bodyPr/>
        <a:lstStyle/>
        <a:p>
          <a:r>
            <a:rPr lang="en-GB" dirty="0" smtClean="0"/>
            <a:t>Cross sectional area</a:t>
          </a:r>
          <a:endParaRPr lang="en-GB" dirty="0"/>
        </a:p>
      </dgm:t>
    </dgm:pt>
    <dgm:pt modelId="{AF29CF6F-34F8-4ECA-86B3-F8DF6E4E1353}" type="parTrans" cxnId="{EDB0C64D-4E04-4A29-97F1-F25637FAF6C5}">
      <dgm:prSet/>
      <dgm:spPr/>
      <dgm:t>
        <a:bodyPr/>
        <a:lstStyle/>
        <a:p>
          <a:endParaRPr lang="en-GB"/>
        </a:p>
      </dgm:t>
    </dgm:pt>
    <dgm:pt modelId="{5AB18CFE-FEBD-47B4-93A2-922375C2C74A}" type="sibTrans" cxnId="{EDB0C64D-4E04-4A29-97F1-F25637FAF6C5}">
      <dgm:prSet/>
      <dgm:spPr/>
      <dgm:t>
        <a:bodyPr/>
        <a:lstStyle/>
        <a:p>
          <a:endParaRPr lang="en-GB"/>
        </a:p>
      </dgm:t>
    </dgm:pt>
    <dgm:pt modelId="{D02F4182-9EDF-4330-8B64-B2E60A50A190}">
      <dgm:prSet phldrT="[Text]"/>
      <dgm:spPr/>
      <dgm:t>
        <a:bodyPr/>
        <a:lstStyle/>
        <a:p>
          <a:r>
            <a:rPr lang="en-GB" dirty="0" smtClean="0"/>
            <a:t>Material </a:t>
          </a:r>
          <a:endParaRPr lang="en-GB" dirty="0"/>
        </a:p>
      </dgm:t>
    </dgm:pt>
    <dgm:pt modelId="{6D419B7F-535C-462C-BB8B-4997D2BC8C0E}" type="parTrans" cxnId="{327F8FB0-BD0A-4991-B8E7-1EC7BEB35EBF}">
      <dgm:prSet/>
      <dgm:spPr/>
      <dgm:t>
        <a:bodyPr/>
        <a:lstStyle/>
        <a:p>
          <a:endParaRPr lang="en-GB"/>
        </a:p>
      </dgm:t>
    </dgm:pt>
    <dgm:pt modelId="{52211B6A-F373-40CE-9295-EAD9E1BB742F}" type="sibTrans" cxnId="{327F8FB0-BD0A-4991-B8E7-1EC7BEB35EBF}">
      <dgm:prSet/>
      <dgm:spPr/>
      <dgm:t>
        <a:bodyPr/>
        <a:lstStyle/>
        <a:p>
          <a:endParaRPr lang="en-GB"/>
        </a:p>
      </dgm:t>
    </dgm:pt>
    <dgm:pt modelId="{97CDC6A5-25B0-4652-A7DF-6AD4A6693541}">
      <dgm:prSet phldrT="[Text]"/>
      <dgm:spPr/>
      <dgm:t>
        <a:bodyPr/>
        <a:lstStyle/>
        <a:p>
          <a:r>
            <a:rPr lang="en-GB" dirty="0" smtClean="0"/>
            <a:t>Temperature </a:t>
          </a:r>
          <a:endParaRPr lang="en-GB" dirty="0"/>
        </a:p>
      </dgm:t>
    </dgm:pt>
    <dgm:pt modelId="{8BE30A4D-E5CA-4B39-92A0-62B7CE664989}" type="parTrans" cxnId="{55739593-4832-4C22-AB0C-6021BF10B0B3}">
      <dgm:prSet/>
      <dgm:spPr/>
      <dgm:t>
        <a:bodyPr/>
        <a:lstStyle/>
        <a:p>
          <a:endParaRPr lang="en-GB"/>
        </a:p>
      </dgm:t>
    </dgm:pt>
    <dgm:pt modelId="{01F2D7AE-86F8-44C3-865F-90C098A19669}" type="sibTrans" cxnId="{55739593-4832-4C22-AB0C-6021BF10B0B3}">
      <dgm:prSet/>
      <dgm:spPr/>
      <dgm:t>
        <a:bodyPr/>
        <a:lstStyle/>
        <a:p>
          <a:endParaRPr lang="en-GB"/>
        </a:p>
      </dgm:t>
    </dgm:pt>
    <dgm:pt modelId="{5C5C06FE-44C5-4DE3-8D87-5FB62F6B57D4}">
      <dgm:prSet phldrT="[Text]"/>
      <dgm:spPr/>
      <dgm:t>
        <a:bodyPr/>
        <a:lstStyle/>
        <a:p>
          <a:r>
            <a:rPr lang="en-GB" dirty="0" smtClean="0"/>
            <a:t>Length of wire</a:t>
          </a:r>
          <a:endParaRPr lang="en-GB" dirty="0"/>
        </a:p>
      </dgm:t>
    </dgm:pt>
    <dgm:pt modelId="{76958AA6-C6F4-4399-BA1B-18787EC19887}" type="sibTrans" cxnId="{FDE67449-5193-4521-B0D9-77ED7A559775}">
      <dgm:prSet/>
      <dgm:spPr/>
      <dgm:t>
        <a:bodyPr/>
        <a:lstStyle/>
        <a:p>
          <a:endParaRPr lang="en-GB"/>
        </a:p>
      </dgm:t>
    </dgm:pt>
    <dgm:pt modelId="{D8AF5C0F-8CB6-4501-A52D-13B52030EE77}" type="parTrans" cxnId="{FDE67449-5193-4521-B0D9-77ED7A559775}">
      <dgm:prSet/>
      <dgm:spPr/>
      <dgm:t>
        <a:bodyPr/>
        <a:lstStyle/>
        <a:p>
          <a:endParaRPr lang="en-GB"/>
        </a:p>
      </dgm:t>
    </dgm:pt>
    <dgm:pt modelId="{8C49719B-A0BC-4BF8-8238-EABD8BF42C2F}" type="pres">
      <dgm:prSet presAssocID="{EAA4BB14-F632-4826-BBF8-773489A1FA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FAE9926A-D62C-41C8-929B-D4B9C131718F}" type="pres">
      <dgm:prSet presAssocID="{E5F24315-9B00-4EE0-A92F-FE2880461A50}" presName="singleCycle" presStyleCnt="0"/>
      <dgm:spPr/>
    </dgm:pt>
    <dgm:pt modelId="{4941BCEB-990F-4FA9-A1F2-392054C382A5}" type="pres">
      <dgm:prSet presAssocID="{E5F24315-9B00-4EE0-A92F-FE2880461A50}" presName="singleCenter" presStyleLbl="node1" presStyleIdx="0" presStyleCnt="5" custAng="0">
        <dgm:presLayoutVars>
          <dgm:chMax val="7"/>
          <dgm:chPref val="7"/>
        </dgm:presLayoutVars>
      </dgm:prSet>
      <dgm:spPr/>
      <dgm:t>
        <a:bodyPr/>
        <a:lstStyle/>
        <a:p>
          <a:endParaRPr lang="en-GB"/>
        </a:p>
      </dgm:t>
    </dgm:pt>
    <dgm:pt modelId="{D15DA2EA-12B8-42F9-AD12-0812B3797CB2}" type="pres">
      <dgm:prSet presAssocID="{D8AF5C0F-8CB6-4501-A52D-13B52030EE77}" presName="Name56" presStyleLbl="parChTrans1D2" presStyleIdx="0" presStyleCnt="4"/>
      <dgm:spPr/>
      <dgm:t>
        <a:bodyPr/>
        <a:lstStyle/>
        <a:p>
          <a:endParaRPr lang="en-GB"/>
        </a:p>
      </dgm:t>
    </dgm:pt>
    <dgm:pt modelId="{A3D129E9-EEE4-4F85-871C-3D15288CF57B}" type="pres">
      <dgm:prSet presAssocID="{5C5C06FE-44C5-4DE3-8D87-5FB62F6B57D4}" presName="text0" presStyleLbl="node1" presStyleIdx="1" presStyleCnt="5" custRadScaleRad="96576" custRadScaleInc="20272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DB6EEF-D9AC-4BCF-9DF0-4E461D20554C}" type="pres">
      <dgm:prSet presAssocID="{AF29CF6F-34F8-4ECA-86B3-F8DF6E4E1353}" presName="Name56" presStyleLbl="parChTrans1D2" presStyleIdx="1" presStyleCnt="4"/>
      <dgm:spPr/>
      <dgm:t>
        <a:bodyPr/>
        <a:lstStyle/>
        <a:p>
          <a:endParaRPr lang="en-GB"/>
        </a:p>
      </dgm:t>
    </dgm:pt>
    <dgm:pt modelId="{81CE2B46-1A43-4883-B5C5-5D56D9FB26D7}" type="pres">
      <dgm:prSet presAssocID="{19C5D4E9-05FD-48CE-A4D5-797869872861}" presName="text0" presStyleLbl="node1" presStyleIdx="2" presStyleCnt="5" custRadScaleRad="89285" custRadScaleInc="20324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D2BF16-CF99-434B-A30E-5C7B89C900A0}" type="pres">
      <dgm:prSet presAssocID="{6D419B7F-535C-462C-BB8B-4997D2BC8C0E}" presName="Name56" presStyleLbl="parChTrans1D2" presStyleIdx="2" presStyleCnt="4"/>
      <dgm:spPr/>
      <dgm:t>
        <a:bodyPr/>
        <a:lstStyle/>
        <a:p>
          <a:endParaRPr lang="en-GB"/>
        </a:p>
      </dgm:t>
    </dgm:pt>
    <dgm:pt modelId="{EC3060BD-8B54-4CE2-AF6E-E5AFEC4202FD}" type="pres">
      <dgm:prSet presAssocID="{D02F4182-9EDF-4330-8B64-B2E60A50A190}" presName="text0" presStyleLbl="node1" presStyleIdx="3" presStyleCnt="5" custRadScaleRad="103206" custRadScaleInc="2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05198F-516A-49BE-9239-4C053B8D76A4}" type="pres">
      <dgm:prSet presAssocID="{8BE30A4D-E5CA-4B39-92A0-62B7CE664989}" presName="Name56" presStyleLbl="parChTrans1D2" presStyleIdx="3" presStyleCnt="4"/>
      <dgm:spPr/>
      <dgm:t>
        <a:bodyPr/>
        <a:lstStyle/>
        <a:p>
          <a:endParaRPr lang="en-GB"/>
        </a:p>
      </dgm:t>
    </dgm:pt>
    <dgm:pt modelId="{17A3BB95-9BCF-4322-B3B0-FAD335FEA028}" type="pres">
      <dgm:prSet presAssocID="{97CDC6A5-25B0-4652-A7DF-6AD4A6693541}" presName="text0" presStyleLbl="node1" presStyleIdx="4" presStyleCnt="5" custRadScaleRad="94343" custRadScaleInc="19692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D4DF18D-2BA1-4FA1-B9B4-ADF917DCF0B6}" type="presOf" srcId="{EAA4BB14-F632-4826-BBF8-773489A1FA68}" destId="{8C49719B-A0BC-4BF8-8238-EABD8BF42C2F}" srcOrd="0" destOrd="0" presId="urn:microsoft.com/office/officeart/2008/layout/RadialCluster"/>
    <dgm:cxn modelId="{6B21B870-EE66-48D8-B59E-B912466D4A7D}" type="presOf" srcId="{D02F4182-9EDF-4330-8B64-B2E60A50A190}" destId="{EC3060BD-8B54-4CE2-AF6E-E5AFEC4202FD}" srcOrd="0" destOrd="0" presId="urn:microsoft.com/office/officeart/2008/layout/RadialCluster"/>
    <dgm:cxn modelId="{F3605FD6-DF38-43EE-AAAA-4AB4352A7E9D}" type="presOf" srcId="{19C5D4E9-05FD-48CE-A4D5-797869872861}" destId="{81CE2B46-1A43-4883-B5C5-5D56D9FB26D7}" srcOrd="0" destOrd="0" presId="urn:microsoft.com/office/officeart/2008/layout/RadialCluster"/>
    <dgm:cxn modelId="{55739593-4832-4C22-AB0C-6021BF10B0B3}" srcId="{E5F24315-9B00-4EE0-A92F-FE2880461A50}" destId="{97CDC6A5-25B0-4652-A7DF-6AD4A6693541}" srcOrd="3" destOrd="0" parTransId="{8BE30A4D-E5CA-4B39-92A0-62B7CE664989}" sibTransId="{01F2D7AE-86F8-44C3-865F-90C098A19669}"/>
    <dgm:cxn modelId="{06C34471-BD7C-4435-98C3-E1B68F6970DD}" srcId="{EAA4BB14-F632-4826-BBF8-773489A1FA68}" destId="{E5F24315-9B00-4EE0-A92F-FE2880461A50}" srcOrd="0" destOrd="0" parTransId="{DFAE6BF8-2939-4845-BB33-FA6AEB4865CB}" sibTransId="{F6011864-A291-4B51-A777-4689E3F4DDB3}"/>
    <dgm:cxn modelId="{717A4007-8217-49A6-983A-1497843D2C41}" type="presOf" srcId="{E5F24315-9B00-4EE0-A92F-FE2880461A50}" destId="{4941BCEB-990F-4FA9-A1F2-392054C382A5}" srcOrd="0" destOrd="0" presId="urn:microsoft.com/office/officeart/2008/layout/RadialCluster"/>
    <dgm:cxn modelId="{4F685BD0-9D77-4FF7-A333-6DC52D415CC1}" type="presOf" srcId="{D8AF5C0F-8CB6-4501-A52D-13B52030EE77}" destId="{D15DA2EA-12B8-42F9-AD12-0812B3797CB2}" srcOrd="0" destOrd="0" presId="urn:microsoft.com/office/officeart/2008/layout/RadialCluster"/>
    <dgm:cxn modelId="{FDE67449-5193-4521-B0D9-77ED7A559775}" srcId="{E5F24315-9B00-4EE0-A92F-FE2880461A50}" destId="{5C5C06FE-44C5-4DE3-8D87-5FB62F6B57D4}" srcOrd="0" destOrd="0" parTransId="{D8AF5C0F-8CB6-4501-A52D-13B52030EE77}" sibTransId="{76958AA6-C6F4-4399-BA1B-18787EC19887}"/>
    <dgm:cxn modelId="{C8B0F2CB-7C3F-4FDD-8C30-7D3BBBF57102}" type="presOf" srcId="{AF29CF6F-34F8-4ECA-86B3-F8DF6E4E1353}" destId="{8ADB6EEF-D9AC-4BCF-9DF0-4E461D20554C}" srcOrd="0" destOrd="0" presId="urn:microsoft.com/office/officeart/2008/layout/RadialCluster"/>
    <dgm:cxn modelId="{0A493FCA-491B-4848-9C00-37A622D2A14C}" type="presOf" srcId="{97CDC6A5-25B0-4652-A7DF-6AD4A6693541}" destId="{17A3BB95-9BCF-4322-B3B0-FAD335FEA028}" srcOrd="0" destOrd="0" presId="urn:microsoft.com/office/officeart/2008/layout/RadialCluster"/>
    <dgm:cxn modelId="{DC897AC9-2F6A-41EC-B778-5D6C3B64BCFD}" type="presOf" srcId="{8BE30A4D-E5CA-4B39-92A0-62B7CE664989}" destId="{BB05198F-516A-49BE-9239-4C053B8D76A4}" srcOrd="0" destOrd="0" presId="urn:microsoft.com/office/officeart/2008/layout/RadialCluster"/>
    <dgm:cxn modelId="{0899B9F4-73A0-4E5A-80F5-EC2CC0632D92}" type="presOf" srcId="{5C5C06FE-44C5-4DE3-8D87-5FB62F6B57D4}" destId="{A3D129E9-EEE4-4F85-871C-3D15288CF57B}" srcOrd="0" destOrd="0" presId="urn:microsoft.com/office/officeart/2008/layout/RadialCluster"/>
    <dgm:cxn modelId="{0BA7B31D-F355-4BAF-AFE2-6F8062016EC9}" type="presOf" srcId="{6D419B7F-535C-462C-BB8B-4997D2BC8C0E}" destId="{F9D2BF16-CF99-434B-A30E-5C7B89C900A0}" srcOrd="0" destOrd="0" presId="urn:microsoft.com/office/officeart/2008/layout/RadialCluster"/>
    <dgm:cxn modelId="{EDB0C64D-4E04-4A29-97F1-F25637FAF6C5}" srcId="{E5F24315-9B00-4EE0-A92F-FE2880461A50}" destId="{19C5D4E9-05FD-48CE-A4D5-797869872861}" srcOrd="1" destOrd="0" parTransId="{AF29CF6F-34F8-4ECA-86B3-F8DF6E4E1353}" sibTransId="{5AB18CFE-FEBD-47B4-93A2-922375C2C74A}"/>
    <dgm:cxn modelId="{327F8FB0-BD0A-4991-B8E7-1EC7BEB35EBF}" srcId="{E5F24315-9B00-4EE0-A92F-FE2880461A50}" destId="{D02F4182-9EDF-4330-8B64-B2E60A50A190}" srcOrd="2" destOrd="0" parTransId="{6D419B7F-535C-462C-BB8B-4997D2BC8C0E}" sibTransId="{52211B6A-F373-40CE-9295-EAD9E1BB742F}"/>
    <dgm:cxn modelId="{573AFFB4-A66E-49CE-81CC-D6018636D530}" type="presParOf" srcId="{8C49719B-A0BC-4BF8-8238-EABD8BF42C2F}" destId="{FAE9926A-D62C-41C8-929B-D4B9C131718F}" srcOrd="0" destOrd="0" presId="urn:microsoft.com/office/officeart/2008/layout/RadialCluster"/>
    <dgm:cxn modelId="{109A5E6D-1249-4521-90FC-89F580EDB484}" type="presParOf" srcId="{FAE9926A-D62C-41C8-929B-D4B9C131718F}" destId="{4941BCEB-990F-4FA9-A1F2-392054C382A5}" srcOrd="0" destOrd="0" presId="urn:microsoft.com/office/officeart/2008/layout/RadialCluster"/>
    <dgm:cxn modelId="{94D22B80-429B-4F41-B749-3A148A098683}" type="presParOf" srcId="{FAE9926A-D62C-41C8-929B-D4B9C131718F}" destId="{D15DA2EA-12B8-42F9-AD12-0812B3797CB2}" srcOrd="1" destOrd="0" presId="urn:microsoft.com/office/officeart/2008/layout/RadialCluster"/>
    <dgm:cxn modelId="{F8499750-A436-4F86-B0D3-BE2FA11E998D}" type="presParOf" srcId="{FAE9926A-D62C-41C8-929B-D4B9C131718F}" destId="{A3D129E9-EEE4-4F85-871C-3D15288CF57B}" srcOrd="2" destOrd="0" presId="urn:microsoft.com/office/officeart/2008/layout/RadialCluster"/>
    <dgm:cxn modelId="{B22C3D5B-7EA4-4249-87C9-B884B716AE60}" type="presParOf" srcId="{FAE9926A-D62C-41C8-929B-D4B9C131718F}" destId="{8ADB6EEF-D9AC-4BCF-9DF0-4E461D20554C}" srcOrd="3" destOrd="0" presId="urn:microsoft.com/office/officeart/2008/layout/RadialCluster"/>
    <dgm:cxn modelId="{76090F1C-D55C-4AE7-BEFB-EFBBA8FA0D0F}" type="presParOf" srcId="{FAE9926A-D62C-41C8-929B-D4B9C131718F}" destId="{81CE2B46-1A43-4883-B5C5-5D56D9FB26D7}" srcOrd="4" destOrd="0" presId="urn:microsoft.com/office/officeart/2008/layout/RadialCluster"/>
    <dgm:cxn modelId="{0BC7F095-3163-459C-8F32-2FA0CE7E9193}" type="presParOf" srcId="{FAE9926A-D62C-41C8-929B-D4B9C131718F}" destId="{F9D2BF16-CF99-434B-A30E-5C7B89C900A0}" srcOrd="5" destOrd="0" presId="urn:microsoft.com/office/officeart/2008/layout/RadialCluster"/>
    <dgm:cxn modelId="{CE49032F-2548-43BA-B671-B1203DC953D8}" type="presParOf" srcId="{FAE9926A-D62C-41C8-929B-D4B9C131718F}" destId="{EC3060BD-8B54-4CE2-AF6E-E5AFEC4202FD}" srcOrd="6" destOrd="0" presId="urn:microsoft.com/office/officeart/2008/layout/RadialCluster"/>
    <dgm:cxn modelId="{820F9228-D3A0-4719-BED3-7288246C9B2A}" type="presParOf" srcId="{FAE9926A-D62C-41C8-929B-D4B9C131718F}" destId="{BB05198F-516A-49BE-9239-4C053B8D76A4}" srcOrd="7" destOrd="0" presId="urn:microsoft.com/office/officeart/2008/layout/RadialCluster"/>
    <dgm:cxn modelId="{9B9B78CE-F832-4C0D-A2B4-5DAD13B13499}" type="presParOf" srcId="{FAE9926A-D62C-41C8-929B-D4B9C131718F}" destId="{17A3BB95-9BCF-4322-B3B0-FAD335FEA028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1BCEB-990F-4FA9-A1F2-392054C382A5}">
      <dsp:nvSpPr>
        <dsp:cNvPr id="0" name=""/>
        <dsp:cNvSpPr/>
      </dsp:nvSpPr>
      <dsp:spPr>
        <a:xfrm>
          <a:off x="3044602" y="1996542"/>
          <a:ext cx="1711322" cy="171132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Factors affecting resistance</a:t>
          </a:r>
          <a:endParaRPr lang="en-GB" sz="2700" kern="1200" dirty="0"/>
        </a:p>
      </dsp:txBody>
      <dsp:txXfrm>
        <a:off x="3128142" y="2080082"/>
        <a:ext cx="1544242" cy="1544242"/>
      </dsp:txXfrm>
    </dsp:sp>
    <dsp:sp modelId="{D15DA2EA-12B8-42F9-AD12-0812B3797CB2}">
      <dsp:nvSpPr>
        <dsp:cNvPr id="0" name=""/>
        <dsp:cNvSpPr/>
      </dsp:nvSpPr>
      <dsp:spPr>
        <a:xfrm rot="16200000">
          <a:off x="3475530" y="1571809"/>
          <a:ext cx="8494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9466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D129E9-EEE4-4F85-871C-3D15288CF57B}">
      <dsp:nvSpPr>
        <dsp:cNvPr id="0" name=""/>
        <dsp:cNvSpPr/>
      </dsp:nvSpPr>
      <dsp:spPr>
        <a:xfrm>
          <a:off x="3326970" y="490"/>
          <a:ext cx="1146586" cy="114658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Length of wire</a:t>
          </a:r>
          <a:endParaRPr lang="en-GB" sz="2500" kern="1200" dirty="0"/>
        </a:p>
      </dsp:txBody>
      <dsp:txXfrm>
        <a:off x="3382942" y="56462"/>
        <a:ext cx="1034642" cy="1034642"/>
      </dsp:txXfrm>
    </dsp:sp>
    <dsp:sp modelId="{8ADB6EEF-D9AC-4BCF-9DF0-4E461D20554C}">
      <dsp:nvSpPr>
        <dsp:cNvPr id="0" name=""/>
        <dsp:cNvSpPr/>
      </dsp:nvSpPr>
      <dsp:spPr>
        <a:xfrm>
          <a:off x="4755925" y="2852204"/>
          <a:ext cx="8494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9466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E2B46-1A43-4883-B5C5-5D56D9FB26D7}">
      <dsp:nvSpPr>
        <dsp:cNvPr id="0" name=""/>
        <dsp:cNvSpPr/>
      </dsp:nvSpPr>
      <dsp:spPr>
        <a:xfrm>
          <a:off x="5605391" y="2278910"/>
          <a:ext cx="1146586" cy="114658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Cross sectional area</a:t>
          </a:r>
          <a:endParaRPr lang="en-GB" sz="2000" kern="1200" dirty="0"/>
        </a:p>
      </dsp:txBody>
      <dsp:txXfrm>
        <a:off x="5661363" y="2334882"/>
        <a:ext cx="1034642" cy="1034642"/>
      </dsp:txXfrm>
    </dsp:sp>
    <dsp:sp modelId="{F9D2BF16-CF99-434B-A30E-5C7B89C900A0}">
      <dsp:nvSpPr>
        <dsp:cNvPr id="0" name=""/>
        <dsp:cNvSpPr/>
      </dsp:nvSpPr>
      <dsp:spPr>
        <a:xfrm rot="5400000">
          <a:off x="3475530" y="4132598"/>
          <a:ext cx="8494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9466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060BD-8B54-4CE2-AF6E-E5AFEC4202FD}">
      <dsp:nvSpPr>
        <dsp:cNvPr id="0" name=""/>
        <dsp:cNvSpPr/>
      </dsp:nvSpPr>
      <dsp:spPr>
        <a:xfrm>
          <a:off x="3326970" y="4557331"/>
          <a:ext cx="1146586" cy="114658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Material </a:t>
          </a:r>
          <a:endParaRPr lang="en-GB" sz="2100" kern="1200" dirty="0"/>
        </a:p>
      </dsp:txBody>
      <dsp:txXfrm>
        <a:off x="3382942" y="4613303"/>
        <a:ext cx="1034642" cy="1034642"/>
      </dsp:txXfrm>
    </dsp:sp>
    <dsp:sp modelId="{BB05198F-516A-49BE-9239-4C053B8D76A4}">
      <dsp:nvSpPr>
        <dsp:cNvPr id="0" name=""/>
        <dsp:cNvSpPr/>
      </dsp:nvSpPr>
      <dsp:spPr>
        <a:xfrm rot="10800000">
          <a:off x="2195136" y="2852204"/>
          <a:ext cx="8494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9466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A3BB95-9BCF-4322-B3B0-FAD335FEA028}">
      <dsp:nvSpPr>
        <dsp:cNvPr id="0" name=""/>
        <dsp:cNvSpPr/>
      </dsp:nvSpPr>
      <dsp:spPr>
        <a:xfrm>
          <a:off x="1048550" y="2278910"/>
          <a:ext cx="1146586" cy="114658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Temperature </a:t>
          </a:r>
          <a:endParaRPr lang="en-GB" sz="1400" kern="1200" dirty="0"/>
        </a:p>
      </dsp:txBody>
      <dsp:txXfrm>
        <a:off x="1104522" y="2334882"/>
        <a:ext cx="1034642" cy="103464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1BCEB-990F-4FA9-A1F2-392054C382A5}">
      <dsp:nvSpPr>
        <dsp:cNvPr id="0" name=""/>
        <dsp:cNvSpPr/>
      </dsp:nvSpPr>
      <dsp:spPr>
        <a:xfrm>
          <a:off x="1617610" y="957706"/>
          <a:ext cx="820891" cy="82089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Factors affecting resistance</a:t>
          </a:r>
          <a:endParaRPr lang="en-GB" sz="1300" kern="1200" dirty="0"/>
        </a:p>
      </dsp:txBody>
      <dsp:txXfrm>
        <a:off x="1657683" y="997779"/>
        <a:ext cx="740745" cy="740745"/>
      </dsp:txXfrm>
    </dsp:sp>
    <dsp:sp modelId="{D15DA2EA-12B8-42F9-AD12-0812B3797CB2}">
      <dsp:nvSpPr>
        <dsp:cNvPr id="0" name=""/>
        <dsp:cNvSpPr/>
      </dsp:nvSpPr>
      <dsp:spPr>
        <a:xfrm rot="73629">
          <a:off x="2438459" y="1380905"/>
          <a:ext cx="3698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9895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D129E9-EEE4-4F85-871C-3D15288CF57B}">
      <dsp:nvSpPr>
        <dsp:cNvPr id="0" name=""/>
        <dsp:cNvSpPr/>
      </dsp:nvSpPr>
      <dsp:spPr>
        <a:xfrm>
          <a:off x="2808312" y="1115758"/>
          <a:ext cx="549997" cy="5499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Length of wire</a:t>
          </a:r>
          <a:endParaRPr lang="en-GB" sz="1200" kern="1200" dirty="0"/>
        </a:p>
      </dsp:txBody>
      <dsp:txXfrm>
        <a:off x="2835161" y="1142607"/>
        <a:ext cx="496299" cy="496299"/>
      </dsp:txXfrm>
    </dsp:sp>
    <dsp:sp modelId="{8ADB6EEF-D9AC-4BCF-9DF0-4E461D20554C}">
      <dsp:nvSpPr>
        <dsp:cNvPr id="0" name=""/>
        <dsp:cNvSpPr/>
      </dsp:nvSpPr>
      <dsp:spPr>
        <a:xfrm rot="5487615">
          <a:off x="1868823" y="1923623"/>
          <a:ext cx="2901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0145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E2B46-1A43-4883-B5C5-5D56D9FB26D7}">
      <dsp:nvSpPr>
        <dsp:cNvPr id="0" name=""/>
        <dsp:cNvSpPr/>
      </dsp:nvSpPr>
      <dsp:spPr>
        <a:xfrm>
          <a:off x="1728190" y="2068648"/>
          <a:ext cx="549997" cy="54999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Cross sectional area</a:t>
          </a:r>
          <a:endParaRPr lang="en-GB" sz="900" kern="1200" dirty="0"/>
        </a:p>
      </dsp:txBody>
      <dsp:txXfrm>
        <a:off x="1755039" y="2095497"/>
        <a:ext cx="496299" cy="496299"/>
      </dsp:txXfrm>
    </dsp:sp>
    <dsp:sp modelId="{F9D2BF16-CF99-434B-A30E-5C7B89C900A0}">
      <dsp:nvSpPr>
        <dsp:cNvPr id="0" name=""/>
        <dsp:cNvSpPr/>
      </dsp:nvSpPr>
      <dsp:spPr>
        <a:xfrm rot="10800000">
          <a:off x="1175097" y="1368152"/>
          <a:ext cx="44251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2513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060BD-8B54-4CE2-AF6E-E5AFEC4202FD}">
      <dsp:nvSpPr>
        <dsp:cNvPr id="0" name=""/>
        <dsp:cNvSpPr/>
      </dsp:nvSpPr>
      <dsp:spPr>
        <a:xfrm>
          <a:off x="625100" y="1093153"/>
          <a:ext cx="549997" cy="54999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Material </a:t>
          </a:r>
          <a:endParaRPr lang="en-GB" sz="1000" kern="1200" dirty="0"/>
        </a:p>
      </dsp:txBody>
      <dsp:txXfrm>
        <a:off x="651949" y="1120002"/>
        <a:ext cx="496299" cy="496299"/>
      </dsp:txXfrm>
    </dsp:sp>
    <dsp:sp modelId="{BB05198F-516A-49BE-9239-4C053B8D76A4}">
      <dsp:nvSpPr>
        <dsp:cNvPr id="0" name=""/>
        <dsp:cNvSpPr/>
      </dsp:nvSpPr>
      <dsp:spPr>
        <a:xfrm rot="16117083">
          <a:off x="1841264" y="785032"/>
          <a:ext cx="3454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5448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A3BB95-9BCF-4322-B3B0-FAD335FEA028}">
      <dsp:nvSpPr>
        <dsp:cNvPr id="0" name=""/>
        <dsp:cNvSpPr/>
      </dsp:nvSpPr>
      <dsp:spPr>
        <a:xfrm>
          <a:off x="1728190" y="62361"/>
          <a:ext cx="549997" cy="54999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kern="1200" dirty="0" smtClean="0"/>
            <a:t>Temperature </a:t>
          </a:r>
          <a:endParaRPr lang="en-GB" sz="600" kern="1200" dirty="0"/>
        </a:p>
      </dsp:txBody>
      <dsp:txXfrm>
        <a:off x="1755039" y="89210"/>
        <a:ext cx="496299" cy="49629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1BCEB-990F-4FA9-A1F2-392054C382A5}">
      <dsp:nvSpPr>
        <dsp:cNvPr id="0" name=""/>
        <dsp:cNvSpPr/>
      </dsp:nvSpPr>
      <dsp:spPr>
        <a:xfrm>
          <a:off x="1617610" y="957706"/>
          <a:ext cx="820891" cy="82089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Factors affecting resistance</a:t>
          </a:r>
          <a:endParaRPr lang="en-GB" sz="1300" kern="1200" dirty="0"/>
        </a:p>
      </dsp:txBody>
      <dsp:txXfrm>
        <a:off x="1657683" y="997779"/>
        <a:ext cx="740745" cy="740745"/>
      </dsp:txXfrm>
    </dsp:sp>
    <dsp:sp modelId="{D15DA2EA-12B8-42F9-AD12-0812B3797CB2}">
      <dsp:nvSpPr>
        <dsp:cNvPr id="0" name=""/>
        <dsp:cNvSpPr/>
      </dsp:nvSpPr>
      <dsp:spPr>
        <a:xfrm rot="16200000">
          <a:off x="1824318" y="753969"/>
          <a:ext cx="4074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747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D129E9-EEE4-4F85-871C-3D15288CF57B}">
      <dsp:nvSpPr>
        <dsp:cNvPr id="0" name=""/>
        <dsp:cNvSpPr/>
      </dsp:nvSpPr>
      <dsp:spPr>
        <a:xfrm>
          <a:off x="1753057" y="235"/>
          <a:ext cx="549997" cy="5499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Length of wire</a:t>
          </a:r>
          <a:endParaRPr lang="en-GB" sz="1200" kern="1200" dirty="0"/>
        </a:p>
      </dsp:txBody>
      <dsp:txXfrm>
        <a:off x="1779906" y="27084"/>
        <a:ext cx="496299" cy="496299"/>
      </dsp:txXfrm>
    </dsp:sp>
    <dsp:sp modelId="{8ADB6EEF-D9AC-4BCF-9DF0-4E461D20554C}">
      <dsp:nvSpPr>
        <dsp:cNvPr id="0" name=""/>
        <dsp:cNvSpPr/>
      </dsp:nvSpPr>
      <dsp:spPr>
        <a:xfrm>
          <a:off x="2438501" y="1368152"/>
          <a:ext cx="4074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747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E2B46-1A43-4883-B5C5-5D56D9FB26D7}">
      <dsp:nvSpPr>
        <dsp:cNvPr id="0" name=""/>
        <dsp:cNvSpPr/>
      </dsp:nvSpPr>
      <dsp:spPr>
        <a:xfrm>
          <a:off x="2845975" y="1093153"/>
          <a:ext cx="549997" cy="54999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Cross sectional area</a:t>
          </a:r>
          <a:endParaRPr lang="en-GB" sz="900" kern="1200" dirty="0"/>
        </a:p>
      </dsp:txBody>
      <dsp:txXfrm>
        <a:off x="2872824" y="1120002"/>
        <a:ext cx="496299" cy="496299"/>
      </dsp:txXfrm>
    </dsp:sp>
    <dsp:sp modelId="{F9D2BF16-CF99-434B-A30E-5C7B89C900A0}">
      <dsp:nvSpPr>
        <dsp:cNvPr id="0" name=""/>
        <dsp:cNvSpPr/>
      </dsp:nvSpPr>
      <dsp:spPr>
        <a:xfrm rot="5400000">
          <a:off x="1824318" y="1982334"/>
          <a:ext cx="4074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747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060BD-8B54-4CE2-AF6E-E5AFEC4202FD}">
      <dsp:nvSpPr>
        <dsp:cNvPr id="0" name=""/>
        <dsp:cNvSpPr/>
      </dsp:nvSpPr>
      <dsp:spPr>
        <a:xfrm>
          <a:off x="1753057" y="2186071"/>
          <a:ext cx="549997" cy="54999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Material </a:t>
          </a:r>
          <a:endParaRPr lang="en-GB" sz="1000" kern="1200" dirty="0"/>
        </a:p>
      </dsp:txBody>
      <dsp:txXfrm>
        <a:off x="1779906" y="2212920"/>
        <a:ext cx="496299" cy="496299"/>
      </dsp:txXfrm>
    </dsp:sp>
    <dsp:sp modelId="{BB05198F-516A-49BE-9239-4C053B8D76A4}">
      <dsp:nvSpPr>
        <dsp:cNvPr id="0" name=""/>
        <dsp:cNvSpPr/>
      </dsp:nvSpPr>
      <dsp:spPr>
        <a:xfrm rot="10800000">
          <a:off x="1210136" y="1368152"/>
          <a:ext cx="4074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747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A3BB95-9BCF-4322-B3B0-FAD335FEA028}">
      <dsp:nvSpPr>
        <dsp:cNvPr id="0" name=""/>
        <dsp:cNvSpPr/>
      </dsp:nvSpPr>
      <dsp:spPr>
        <a:xfrm>
          <a:off x="660139" y="1093153"/>
          <a:ext cx="549997" cy="54999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kern="1200" dirty="0" smtClean="0"/>
            <a:t>Temperature </a:t>
          </a:r>
          <a:endParaRPr lang="en-GB" sz="600" kern="1200" dirty="0"/>
        </a:p>
      </dsp:txBody>
      <dsp:txXfrm>
        <a:off x="686988" y="1120002"/>
        <a:ext cx="496299" cy="49629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1BCEB-990F-4FA9-A1F2-392054C382A5}">
      <dsp:nvSpPr>
        <dsp:cNvPr id="0" name=""/>
        <dsp:cNvSpPr/>
      </dsp:nvSpPr>
      <dsp:spPr>
        <a:xfrm>
          <a:off x="1617610" y="957706"/>
          <a:ext cx="820891" cy="82089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Factors affecting resistance</a:t>
          </a:r>
          <a:endParaRPr lang="en-GB" sz="1300" kern="1200" dirty="0"/>
        </a:p>
      </dsp:txBody>
      <dsp:txXfrm>
        <a:off x="1657683" y="997779"/>
        <a:ext cx="740745" cy="740745"/>
      </dsp:txXfrm>
    </dsp:sp>
    <dsp:sp modelId="{D15DA2EA-12B8-42F9-AD12-0812B3797CB2}">
      <dsp:nvSpPr>
        <dsp:cNvPr id="0" name=""/>
        <dsp:cNvSpPr/>
      </dsp:nvSpPr>
      <dsp:spPr>
        <a:xfrm rot="16200000">
          <a:off x="1824318" y="753969"/>
          <a:ext cx="4074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747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D129E9-EEE4-4F85-871C-3D15288CF57B}">
      <dsp:nvSpPr>
        <dsp:cNvPr id="0" name=""/>
        <dsp:cNvSpPr/>
      </dsp:nvSpPr>
      <dsp:spPr>
        <a:xfrm>
          <a:off x="1753057" y="235"/>
          <a:ext cx="549997" cy="5499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Length of wire</a:t>
          </a:r>
          <a:endParaRPr lang="en-GB" sz="1200" kern="1200" dirty="0"/>
        </a:p>
      </dsp:txBody>
      <dsp:txXfrm>
        <a:off x="1779906" y="27084"/>
        <a:ext cx="496299" cy="496299"/>
      </dsp:txXfrm>
    </dsp:sp>
    <dsp:sp modelId="{8ADB6EEF-D9AC-4BCF-9DF0-4E461D20554C}">
      <dsp:nvSpPr>
        <dsp:cNvPr id="0" name=""/>
        <dsp:cNvSpPr/>
      </dsp:nvSpPr>
      <dsp:spPr>
        <a:xfrm>
          <a:off x="2438501" y="1368152"/>
          <a:ext cx="4074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747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E2B46-1A43-4883-B5C5-5D56D9FB26D7}">
      <dsp:nvSpPr>
        <dsp:cNvPr id="0" name=""/>
        <dsp:cNvSpPr/>
      </dsp:nvSpPr>
      <dsp:spPr>
        <a:xfrm>
          <a:off x="2845975" y="1093153"/>
          <a:ext cx="549997" cy="54999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Cross sectional area</a:t>
          </a:r>
          <a:endParaRPr lang="en-GB" sz="900" kern="1200" dirty="0"/>
        </a:p>
      </dsp:txBody>
      <dsp:txXfrm>
        <a:off x="2872824" y="1120002"/>
        <a:ext cx="496299" cy="496299"/>
      </dsp:txXfrm>
    </dsp:sp>
    <dsp:sp modelId="{F9D2BF16-CF99-434B-A30E-5C7B89C900A0}">
      <dsp:nvSpPr>
        <dsp:cNvPr id="0" name=""/>
        <dsp:cNvSpPr/>
      </dsp:nvSpPr>
      <dsp:spPr>
        <a:xfrm rot="5400000">
          <a:off x="1824318" y="1982334"/>
          <a:ext cx="4074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747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060BD-8B54-4CE2-AF6E-E5AFEC4202FD}">
      <dsp:nvSpPr>
        <dsp:cNvPr id="0" name=""/>
        <dsp:cNvSpPr/>
      </dsp:nvSpPr>
      <dsp:spPr>
        <a:xfrm>
          <a:off x="1753057" y="2186071"/>
          <a:ext cx="549997" cy="54999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Material </a:t>
          </a:r>
          <a:endParaRPr lang="en-GB" sz="1000" kern="1200" dirty="0"/>
        </a:p>
      </dsp:txBody>
      <dsp:txXfrm>
        <a:off x="1779906" y="2212920"/>
        <a:ext cx="496299" cy="496299"/>
      </dsp:txXfrm>
    </dsp:sp>
    <dsp:sp modelId="{BB05198F-516A-49BE-9239-4C053B8D76A4}">
      <dsp:nvSpPr>
        <dsp:cNvPr id="0" name=""/>
        <dsp:cNvSpPr/>
      </dsp:nvSpPr>
      <dsp:spPr>
        <a:xfrm rot="10800000">
          <a:off x="1210136" y="1368152"/>
          <a:ext cx="4074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747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A3BB95-9BCF-4322-B3B0-FAD335FEA028}">
      <dsp:nvSpPr>
        <dsp:cNvPr id="0" name=""/>
        <dsp:cNvSpPr/>
      </dsp:nvSpPr>
      <dsp:spPr>
        <a:xfrm>
          <a:off x="660139" y="1093153"/>
          <a:ext cx="549997" cy="54999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kern="1200" dirty="0" smtClean="0"/>
            <a:t>Temperature </a:t>
          </a:r>
          <a:endParaRPr lang="en-GB" sz="600" kern="1200" dirty="0"/>
        </a:p>
      </dsp:txBody>
      <dsp:txXfrm>
        <a:off x="686988" y="1120002"/>
        <a:ext cx="496299" cy="49629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1BCEB-990F-4FA9-A1F2-392054C382A5}">
      <dsp:nvSpPr>
        <dsp:cNvPr id="0" name=""/>
        <dsp:cNvSpPr/>
      </dsp:nvSpPr>
      <dsp:spPr>
        <a:xfrm>
          <a:off x="1617610" y="957706"/>
          <a:ext cx="820891" cy="82089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Factors affecting resistance</a:t>
          </a:r>
          <a:endParaRPr lang="en-GB" sz="1300" kern="1200" dirty="0"/>
        </a:p>
      </dsp:txBody>
      <dsp:txXfrm>
        <a:off x="1657683" y="997779"/>
        <a:ext cx="740745" cy="740745"/>
      </dsp:txXfrm>
    </dsp:sp>
    <dsp:sp modelId="{D15DA2EA-12B8-42F9-AD12-0812B3797CB2}">
      <dsp:nvSpPr>
        <dsp:cNvPr id="0" name=""/>
        <dsp:cNvSpPr/>
      </dsp:nvSpPr>
      <dsp:spPr>
        <a:xfrm rot="16200000">
          <a:off x="1824318" y="753969"/>
          <a:ext cx="4074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747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D129E9-EEE4-4F85-871C-3D15288CF57B}">
      <dsp:nvSpPr>
        <dsp:cNvPr id="0" name=""/>
        <dsp:cNvSpPr/>
      </dsp:nvSpPr>
      <dsp:spPr>
        <a:xfrm>
          <a:off x="1753057" y="235"/>
          <a:ext cx="549997" cy="5499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Length of wire</a:t>
          </a:r>
          <a:endParaRPr lang="en-GB" sz="1200" kern="1200" dirty="0"/>
        </a:p>
      </dsp:txBody>
      <dsp:txXfrm>
        <a:off x="1779906" y="27084"/>
        <a:ext cx="496299" cy="496299"/>
      </dsp:txXfrm>
    </dsp:sp>
    <dsp:sp modelId="{8ADB6EEF-D9AC-4BCF-9DF0-4E461D20554C}">
      <dsp:nvSpPr>
        <dsp:cNvPr id="0" name=""/>
        <dsp:cNvSpPr/>
      </dsp:nvSpPr>
      <dsp:spPr>
        <a:xfrm>
          <a:off x="2438501" y="1368152"/>
          <a:ext cx="4074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747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E2B46-1A43-4883-B5C5-5D56D9FB26D7}">
      <dsp:nvSpPr>
        <dsp:cNvPr id="0" name=""/>
        <dsp:cNvSpPr/>
      </dsp:nvSpPr>
      <dsp:spPr>
        <a:xfrm>
          <a:off x="2845975" y="1093153"/>
          <a:ext cx="549997" cy="54999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Cross sectional area</a:t>
          </a:r>
          <a:endParaRPr lang="en-GB" sz="900" kern="1200" dirty="0"/>
        </a:p>
      </dsp:txBody>
      <dsp:txXfrm>
        <a:off x="2872824" y="1120002"/>
        <a:ext cx="496299" cy="496299"/>
      </dsp:txXfrm>
    </dsp:sp>
    <dsp:sp modelId="{F9D2BF16-CF99-434B-A30E-5C7B89C900A0}">
      <dsp:nvSpPr>
        <dsp:cNvPr id="0" name=""/>
        <dsp:cNvSpPr/>
      </dsp:nvSpPr>
      <dsp:spPr>
        <a:xfrm rot="5400000">
          <a:off x="1824318" y="1982334"/>
          <a:ext cx="4074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747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060BD-8B54-4CE2-AF6E-E5AFEC4202FD}">
      <dsp:nvSpPr>
        <dsp:cNvPr id="0" name=""/>
        <dsp:cNvSpPr/>
      </dsp:nvSpPr>
      <dsp:spPr>
        <a:xfrm>
          <a:off x="1753057" y="2186071"/>
          <a:ext cx="549997" cy="54999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Material </a:t>
          </a:r>
          <a:endParaRPr lang="en-GB" sz="1000" kern="1200" dirty="0"/>
        </a:p>
      </dsp:txBody>
      <dsp:txXfrm>
        <a:off x="1779906" y="2212920"/>
        <a:ext cx="496299" cy="496299"/>
      </dsp:txXfrm>
    </dsp:sp>
    <dsp:sp modelId="{BB05198F-516A-49BE-9239-4C053B8D76A4}">
      <dsp:nvSpPr>
        <dsp:cNvPr id="0" name=""/>
        <dsp:cNvSpPr/>
      </dsp:nvSpPr>
      <dsp:spPr>
        <a:xfrm rot="10800000">
          <a:off x="1210136" y="1368152"/>
          <a:ext cx="4074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747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A3BB95-9BCF-4322-B3B0-FAD335FEA028}">
      <dsp:nvSpPr>
        <dsp:cNvPr id="0" name=""/>
        <dsp:cNvSpPr/>
      </dsp:nvSpPr>
      <dsp:spPr>
        <a:xfrm>
          <a:off x="660139" y="1093153"/>
          <a:ext cx="549997" cy="54999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kern="1200" dirty="0" smtClean="0"/>
            <a:t>Temperature </a:t>
          </a:r>
          <a:endParaRPr lang="en-GB" sz="600" kern="1200" dirty="0"/>
        </a:p>
      </dsp:txBody>
      <dsp:txXfrm>
        <a:off x="686988" y="1120002"/>
        <a:ext cx="496299" cy="49629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1BCEB-990F-4FA9-A1F2-392054C382A5}">
      <dsp:nvSpPr>
        <dsp:cNvPr id="0" name=""/>
        <dsp:cNvSpPr/>
      </dsp:nvSpPr>
      <dsp:spPr>
        <a:xfrm>
          <a:off x="1617610" y="957706"/>
          <a:ext cx="820891" cy="82089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Factors affecting resistance</a:t>
          </a:r>
          <a:endParaRPr lang="en-GB" sz="1300" kern="1200" dirty="0"/>
        </a:p>
      </dsp:txBody>
      <dsp:txXfrm>
        <a:off x="1657683" y="997779"/>
        <a:ext cx="740745" cy="740745"/>
      </dsp:txXfrm>
    </dsp:sp>
    <dsp:sp modelId="{D15DA2EA-12B8-42F9-AD12-0812B3797CB2}">
      <dsp:nvSpPr>
        <dsp:cNvPr id="0" name=""/>
        <dsp:cNvSpPr/>
      </dsp:nvSpPr>
      <dsp:spPr>
        <a:xfrm rot="16200000">
          <a:off x="1824318" y="753969"/>
          <a:ext cx="4074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747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D129E9-EEE4-4F85-871C-3D15288CF57B}">
      <dsp:nvSpPr>
        <dsp:cNvPr id="0" name=""/>
        <dsp:cNvSpPr/>
      </dsp:nvSpPr>
      <dsp:spPr>
        <a:xfrm>
          <a:off x="1753057" y="235"/>
          <a:ext cx="549997" cy="5499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Length of wire</a:t>
          </a:r>
          <a:endParaRPr lang="en-GB" sz="1200" kern="1200" dirty="0"/>
        </a:p>
      </dsp:txBody>
      <dsp:txXfrm>
        <a:off x="1779906" y="27084"/>
        <a:ext cx="496299" cy="496299"/>
      </dsp:txXfrm>
    </dsp:sp>
    <dsp:sp modelId="{8ADB6EEF-D9AC-4BCF-9DF0-4E461D20554C}">
      <dsp:nvSpPr>
        <dsp:cNvPr id="0" name=""/>
        <dsp:cNvSpPr/>
      </dsp:nvSpPr>
      <dsp:spPr>
        <a:xfrm>
          <a:off x="2438501" y="1368152"/>
          <a:ext cx="4074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747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E2B46-1A43-4883-B5C5-5D56D9FB26D7}">
      <dsp:nvSpPr>
        <dsp:cNvPr id="0" name=""/>
        <dsp:cNvSpPr/>
      </dsp:nvSpPr>
      <dsp:spPr>
        <a:xfrm>
          <a:off x="2845975" y="1093153"/>
          <a:ext cx="549997" cy="54999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Cross sectional area</a:t>
          </a:r>
          <a:endParaRPr lang="en-GB" sz="900" kern="1200" dirty="0"/>
        </a:p>
      </dsp:txBody>
      <dsp:txXfrm>
        <a:off x="2872824" y="1120002"/>
        <a:ext cx="496299" cy="496299"/>
      </dsp:txXfrm>
    </dsp:sp>
    <dsp:sp modelId="{F9D2BF16-CF99-434B-A30E-5C7B89C900A0}">
      <dsp:nvSpPr>
        <dsp:cNvPr id="0" name=""/>
        <dsp:cNvSpPr/>
      </dsp:nvSpPr>
      <dsp:spPr>
        <a:xfrm rot="5400000">
          <a:off x="1824318" y="1982334"/>
          <a:ext cx="4074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747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060BD-8B54-4CE2-AF6E-E5AFEC4202FD}">
      <dsp:nvSpPr>
        <dsp:cNvPr id="0" name=""/>
        <dsp:cNvSpPr/>
      </dsp:nvSpPr>
      <dsp:spPr>
        <a:xfrm>
          <a:off x="1753057" y="2186071"/>
          <a:ext cx="549997" cy="54999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Material </a:t>
          </a:r>
          <a:endParaRPr lang="en-GB" sz="1000" kern="1200" dirty="0"/>
        </a:p>
      </dsp:txBody>
      <dsp:txXfrm>
        <a:off x="1779906" y="2212920"/>
        <a:ext cx="496299" cy="496299"/>
      </dsp:txXfrm>
    </dsp:sp>
    <dsp:sp modelId="{BB05198F-516A-49BE-9239-4C053B8D76A4}">
      <dsp:nvSpPr>
        <dsp:cNvPr id="0" name=""/>
        <dsp:cNvSpPr/>
      </dsp:nvSpPr>
      <dsp:spPr>
        <a:xfrm rot="10800000">
          <a:off x="1210136" y="1368152"/>
          <a:ext cx="4074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747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A3BB95-9BCF-4322-B3B0-FAD335FEA028}">
      <dsp:nvSpPr>
        <dsp:cNvPr id="0" name=""/>
        <dsp:cNvSpPr/>
      </dsp:nvSpPr>
      <dsp:spPr>
        <a:xfrm>
          <a:off x="660139" y="1093153"/>
          <a:ext cx="549997" cy="54999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kern="1200" dirty="0" smtClean="0"/>
            <a:t>Temperature </a:t>
          </a:r>
          <a:endParaRPr lang="en-GB" sz="600" kern="1200" dirty="0"/>
        </a:p>
      </dsp:txBody>
      <dsp:txXfrm>
        <a:off x="686988" y="1120002"/>
        <a:ext cx="496299" cy="49629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1BCEB-990F-4FA9-A1F2-392054C382A5}">
      <dsp:nvSpPr>
        <dsp:cNvPr id="0" name=""/>
        <dsp:cNvSpPr/>
      </dsp:nvSpPr>
      <dsp:spPr>
        <a:xfrm>
          <a:off x="1617610" y="957706"/>
          <a:ext cx="820891" cy="82089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Factors affecting resistance</a:t>
          </a:r>
          <a:endParaRPr lang="en-GB" sz="1300" kern="1200" dirty="0"/>
        </a:p>
      </dsp:txBody>
      <dsp:txXfrm>
        <a:off x="1657683" y="997779"/>
        <a:ext cx="740745" cy="740745"/>
      </dsp:txXfrm>
    </dsp:sp>
    <dsp:sp modelId="{D15DA2EA-12B8-42F9-AD12-0812B3797CB2}">
      <dsp:nvSpPr>
        <dsp:cNvPr id="0" name=""/>
        <dsp:cNvSpPr/>
      </dsp:nvSpPr>
      <dsp:spPr>
        <a:xfrm rot="16200000">
          <a:off x="1824318" y="753969"/>
          <a:ext cx="4074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747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D129E9-EEE4-4F85-871C-3D15288CF57B}">
      <dsp:nvSpPr>
        <dsp:cNvPr id="0" name=""/>
        <dsp:cNvSpPr/>
      </dsp:nvSpPr>
      <dsp:spPr>
        <a:xfrm>
          <a:off x="1753057" y="235"/>
          <a:ext cx="549997" cy="5499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Length of wire</a:t>
          </a:r>
          <a:endParaRPr lang="en-GB" sz="1200" kern="1200" dirty="0"/>
        </a:p>
      </dsp:txBody>
      <dsp:txXfrm>
        <a:off x="1779906" y="27084"/>
        <a:ext cx="496299" cy="496299"/>
      </dsp:txXfrm>
    </dsp:sp>
    <dsp:sp modelId="{8ADB6EEF-D9AC-4BCF-9DF0-4E461D20554C}">
      <dsp:nvSpPr>
        <dsp:cNvPr id="0" name=""/>
        <dsp:cNvSpPr/>
      </dsp:nvSpPr>
      <dsp:spPr>
        <a:xfrm>
          <a:off x="2438501" y="1368152"/>
          <a:ext cx="4074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747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E2B46-1A43-4883-B5C5-5D56D9FB26D7}">
      <dsp:nvSpPr>
        <dsp:cNvPr id="0" name=""/>
        <dsp:cNvSpPr/>
      </dsp:nvSpPr>
      <dsp:spPr>
        <a:xfrm>
          <a:off x="2845975" y="1093153"/>
          <a:ext cx="549997" cy="54999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Cross sectional area</a:t>
          </a:r>
          <a:endParaRPr lang="en-GB" sz="900" kern="1200" dirty="0"/>
        </a:p>
      </dsp:txBody>
      <dsp:txXfrm>
        <a:off x="2872824" y="1120002"/>
        <a:ext cx="496299" cy="496299"/>
      </dsp:txXfrm>
    </dsp:sp>
    <dsp:sp modelId="{F9D2BF16-CF99-434B-A30E-5C7B89C900A0}">
      <dsp:nvSpPr>
        <dsp:cNvPr id="0" name=""/>
        <dsp:cNvSpPr/>
      </dsp:nvSpPr>
      <dsp:spPr>
        <a:xfrm rot="5400000">
          <a:off x="1824318" y="1982334"/>
          <a:ext cx="4074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747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060BD-8B54-4CE2-AF6E-E5AFEC4202FD}">
      <dsp:nvSpPr>
        <dsp:cNvPr id="0" name=""/>
        <dsp:cNvSpPr/>
      </dsp:nvSpPr>
      <dsp:spPr>
        <a:xfrm>
          <a:off x="1753057" y="2186071"/>
          <a:ext cx="549997" cy="54999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Material </a:t>
          </a:r>
          <a:endParaRPr lang="en-GB" sz="1000" kern="1200" dirty="0"/>
        </a:p>
      </dsp:txBody>
      <dsp:txXfrm>
        <a:off x="1779906" y="2212920"/>
        <a:ext cx="496299" cy="496299"/>
      </dsp:txXfrm>
    </dsp:sp>
    <dsp:sp modelId="{BB05198F-516A-49BE-9239-4C053B8D76A4}">
      <dsp:nvSpPr>
        <dsp:cNvPr id="0" name=""/>
        <dsp:cNvSpPr/>
      </dsp:nvSpPr>
      <dsp:spPr>
        <a:xfrm rot="10800000">
          <a:off x="1210136" y="1368152"/>
          <a:ext cx="4074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747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A3BB95-9BCF-4322-B3B0-FAD335FEA028}">
      <dsp:nvSpPr>
        <dsp:cNvPr id="0" name=""/>
        <dsp:cNvSpPr/>
      </dsp:nvSpPr>
      <dsp:spPr>
        <a:xfrm>
          <a:off x="660139" y="1093153"/>
          <a:ext cx="549997" cy="54999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kern="1200" dirty="0" smtClean="0"/>
            <a:t>Temperature </a:t>
          </a:r>
          <a:endParaRPr lang="en-GB" sz="600" kern="1200" dirty="0"/>
        </a:p>
      </dsp:txBody>
      <dsp:txXfrm>
        <a:off x="686988" y="1120002"/>
        <a:ext cx="496299" cy="49629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1BCEB-990F-4FA9-A1F2-392054C382A5}">
      <dsp:nvSpPr>
        <dsp:cNvPr id="0" name=""/>
        <dsp:cNvSpPr/>
      </dsp:nvSpPr>
      <dsp:spPr>
        <a:xfrm>
          <a:off x="1617610" y="957706"/>
          <a:ext cx="820891" cy="82089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Factors affecting resistance</a:t>
          </a:r>
          <a:endParaRPr lang="en-GB" sz="1300" kern="1200" dirty="0"/>
        </a:p>
      </dsp:txBody>
      <dsp:txXfrm>
        <a:off x="1657683" y="997779"/>
        <a:ext cx="740745" cy="740745"/>
      </dsp:txXfrm>
    </dsp:sp>
    <dsp:sp modelId="{D15DA2EA-12B8-42F9-AD12-0812B3797CB2}">
      <dsp:nvSpPr>
        <dsp:cNvPr id="0" name=""/>
        <dsp:cNvSpPr/>
      </dsp:nvSpPr>
      <dsp:spPr>
        <a:xfrm rot="16200000">
          <a:off x="1824318" y="753969"/>
          <a:ext cx="4074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747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D129E9-EEE4-4F85-871C-3D15288CF57B}">
      <dsp:nvSpPr>
        <dsp:cNvPr id="0" name=""/>
        <dsp:cNvSpPr/>
      </dsp:nvSpPr>
      <dsp:spPr>
        <a:xfrm>
          <a:off x="1753057" y="235"/>
          <a:ext cx="549997" cy="5499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Length of wire</a:t>
          </a:r>
          <a:endParaRPr lang="en-GB" sz="1200" kern="1200" dirty="0"/>
        </a:p>
      </dsp:txBody>
      <dsp:txXfrm>
        <a:off x="1779906" y="27084"/>
        <a:ext cx="496299" cy="496299"/>
      </dsp:txXfrm>
    </dsp:sp>
    <dsp:sp modelId="{8ADB6EEF-D9AC-4BCF-9DF0-4E461D20554C}">
      <dsp:nvSpPr>
        <dsp:cNvPr id="0" name=""/>
        <dsp:cNvSpPr/>
      </dsp:nvSpPr>
      <dsp:spPr>
        <a:xfrm>
          <a:off x="2438501" y="1368152"/>
          <a:ext cx="4074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747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E2B46-1A43-4883-B5C5-5D56D9FB26D7}">
      <dsp:nvSpPr>
        <dsp:cNvPr id="0" name=""/>
        <dsp:cNvSpPr/>
      </dsp:nvSpPr>
      <dsp:spPr>
        <a:xfrm>
          <a:off x="2845975" y="1093153"/>
          <a:ext cx="549997" cy="54999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Cross sectional area</a:t>
          </a:r>
          <a:endParaRPr lang="en-GB" sz="900" kern="1200" dirty="0"/>
        </a:p>
      </dsp:txBody>
      <dsp:txXfrm>
        <a:off x="2872824" y="1120002"/>
        <a:ext cx="496299" cy="496299"/>
      </dsp:txXfrm>
    </dsp:sp>
    <dsp:sp modelId="{F9D2BF16-CF99-434B-A30E-5C7B89C900A0}">
      <dsp:nvSpPr>
        <dsp:cNvPr id="0" name=""/>
        <dsp:cNvSpPr/>
      </dsp:nvSpPr>
      <dsp:spPr>
        <a:xfrm rot="5400000">
          <a:off x="1824318" y="1982334"/>
          <a:ext cx="4074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747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060BD-8B54-4CE2-AF6E-E5AFEC4202FD}">
      <dsp:nvSpPr>
        <dsp:cNvPr id="0" name=""/>
        <dsp:cNvSpPr/>
      </dsp:nvSpPr>
      <dsp:spPr>
        <a:xfrm>
          <a:off x="1753057" y="2186071"/>
          <a:ext cx="549997" cy="54999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Material </a:t>
          </a:r>
          <a:endParaRPr lang="en-GB" sz="1000" kern="1200" dirty="0"/>
        </a:p>
      </dsp:txBody>
      <dsp:txXfrm>
        <a:off x="1779906" y="2212920"/>
        <a:ext cx="496299" cy="496299"/>
      </dsp:txXfrm>
    </dsp:sp>
    <dsp:sp modelId="{BB05198F-516A-49BE-9239-4C053B8D76A4}">
      <dsp:nvSpPr>
        <dsp:cNvPr id="0" name=""/>
        <dsp:cNvSpPr/>
      </dsp:nvSpPr>
      <dsp:spPr>
        <a:xfrm rot="10800000">
          <a:off x="1210136" y="1368152"/>
          <a:ext cx="4074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747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A3BB95-9BCF-4322-B3B0-FAD335FEA028}">
      <dsp:nvSpPr>
        <dsp:cNvPr id="0" name=""/>
        <dsp:cNvSpPr/>
      </dsp:nvSpPr>
      <dsp:spPr>
        <a:xfrm>
          <a:off x="660139" y="1093153"/>
          <a:ext cx="549997" cy="54999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kern="1200" dirty="0" smtClean="0"/>
            <a:t>Temperature </a:t>
          </a:r>
          <a:endParaRPr lang="en-GB" sz="600" kern="1200" dirty="0"/>
        </a:p>
      </dsp:txBody>
      <dsp:txXfrm>
        <a:off x="686988" y="1120002"/>
        <a:ext cx="496299" cy="4962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1BCEB-990F-4FA9-A1F2-392054C382A5}">
      <dsp:nvSpPr>
        <dsp:cNvPr id="0" name=""/>
        <dsp:cNvSpPr/>
      </dsp:nvSpPr>
      <dsp:spPr>
        <a:xfrm>
          <a:off x="1617610" y="957706"/>
          <a:ext cx="820891" cy="82089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Factors affecting resistance</a:t>
          </a:r>
          <a:endParaRPr lang="en-GB" sz="1300" kern="1200" dirty="0"/>
        </a:p>
      </dsp:txBody>
      <dsp:txXfrm>
        <a:off x="1657683" y="997779"/>
        <a:ext cx="740745" cy="740745"/>
      </dsp:txXfrm>
    </dsp:sp>
    <dsp:sp modelId="{D15DA2EA-12B8-42F9-AD12-0812B3797CB2}">
      <dsp:nvSpPr>
        <dsp:cNvPr id="0" name=""/>
        <dsp:cNvSpPr/>
      </dsp:nvSpPr>
      <dsp:spPr>
        <a:xfrm rot="16200000">
          <a:off x="1824318" y="753969"/>
          <a:ext cx="4074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747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D129E9-EEE4-4F85-871C-3D15288CF57B}">
      <dsp:nvSpPr>
        <dsp:cNvPr id="0" name=""/>
        <dsp:cNvSpPr/>
      </dsp:nvSpPr>
      <dsp:spPr>
        <a:xfrm>
          <a:off x="1753057" y="235"/>
          <a:ext cx="549997" cy="5499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Length of wire</a:t>
          </a:r>
          <a:endParaRPr lang="en-GB" sz="1200" kern="1200" dirty="0"/>
        </a:p>
      </dsp:txBody>
      <dsp:txXfrm>
        <a:off x="1779906" y="27084"/>
        <a:ext cx="496299" cy="496299"/>
      </dsp:txXfrm>
    </dsp:sp>
    <dsp:sp modelId="{8ADB6EEF-D9AC-4BCF-9DF0-4E461D20554C}">
      <dsp:nvSpPr>
        <dsp:cNvPr id="0" name=""/>
        <dsp:cNvSpPr/>
      </dsp:nvSpPr>
      <dsp:spPr>
        <a:xfrm>
          <a:off x="2438501" y="1368152"/>
          <a:ext cx="4074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747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E2B46-1A43-4883-B5C5-5D56D9FB26D7}">
      <dsp:nvSpPr>
        <dsp:cNvPr id="0" name=""/>
        <dsp:cNvSpPr/>
      </dsp:nvSpPr>
      <dsp:spPr>
        <a:xfrm>
          <a:off x="2845975" y="1093153"/>
          <a:ext cx="549997" cy="54999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Cross sectional area</a:t>
          </a:r>
          <a:endParaRPr lang="en-GB" sz="900" kern="1200" dirty="0"/>
        </a:p>
      </dsp:txBody>
      <dsp:txXfrm>
        <a:off x="2872824" y="1120002"/>
        <a:ext cx="496299" cy="496299"/>
      </dsp:txXfrm>
    </dsp:sp>
    <dsp:sp modelId="{F9D2BF16-CF99-434B-A30E-5C7B89C900A0}">
      <dsp:nvSpPr>
        <dsp:cNvPr id="0" name=""/>
        <dsp:cNvSpPr/>
      </dsp:nvSpPr>
      <dsp:spPr>
        <a:xfrm rot="5400000">
          <a:off x="1824318" y="1982334"/>
          <a:ext cx="4074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747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060BD-8B54-4CE2-AF6E-E5AFEC4202FD}">
      <dsp:nvSpPr>
        <dsp:cNvPr id="0" name=""/>
        <dsp:cNvSpPr/>
      </dsp:nvSpPr>
      <dsp:spPr>
        <a:xfrm>
          <a:off x="1753057" y="2186071"/>
          <a:ext cx="549997" cy="54999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Material </a:t>
          </a:r>
          <a:endParaRPr lang="en-GB" sz="1000" kern="1200" dirty="0"/>
        </a:p>
      </dsp:txBody>
      <dsp:txXfrm>
        <a:off x="1779906" y="2212920"/>
        <a:ext cx="496299" cy="496299"/>
      </dsp:txXfrm>
    </dsp:sp>
    <dsp:sp modelId="{BB05198F-516A-49BE-9239-4C053B8D76A4}">
      <dsp:nvSpPr>
        <dsp:cNvPr id="0" name=""/>
        <dsp:cNvSpPr/>
      </dsp:nvSpPr>
      <dsp:spPr>
        <a:xfrm rot="10800000">
          <a:off x="1210136" y="1368152"/>
          <a:ext cx="4074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747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A3BB95-9BCF-4322-B3B0-FAD335FEA028}">
      <dsp:nvSpPr>
        <dsp:cNvPr id="0" name=""/>
        <dsp:cNvSpPr/>
      </dsp:nvSpPr>
      <dsp:spPr>
        <a:xfrm>
          <a:off x="660139" y="1093153"/>
          <a:ext cx="549997" cy="54999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kern="1200" dirty="0" smtClean="0"/>
            <a:t>Temperature </a:t>
          </a:r>
          <a:endParaRPr lang="en-GB" sz="600" kern="1200" dirty="0"/>
        </a:p>
      </dsp:txBody>
      <dsp:txXfrm>
        <a:off x="686988" y="1120002"/>
        <a:ext cx="496299" cy="4962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1BCEB-990F-4FA9-A1F2-392054C382A5}">
      <dsp:nvSpPr>
        <dsp:cNvPr id="0" name=""/>
        <dsp:cNvSpPr/>
      </dsp:nvSpPr>
      <dsp:spPr>
        <a:xfrm>
          <a:off x="1617610" y="957706"/>
          <a:ext cx="820891" cy="82089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Factors affecting resistance</a:t>
          </a:r>
          <a:endParaRPr lang="en-GB" sz="1300" kern="1200" dirty="0"/>
        </a:p>
      </dsp:txBody>
      <dsp:txXfrm>
        <a:off x="1657683" y="997779"/>
        <a:ext cx="740745" cy="740745"/>
      </dsp:txXfrm>
    </dsp:sp>
    <dsp:sp modelId="{D15DA2EA-12B8-42F9-AD12-0812B3797CB2}">
      <dsp:nvSpPr>
        <dsp:cNvPr id="0" name=""/>
        <dsp:cNvSpPr/>
      </dsp:nvSpPr>
      <dsp:spPr>
        <a:xfrm rot="16200000">
          <a:off x="1824318" y="753969"/>
          <a:ext cx="4074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747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D129E9-EEE4-4F85-871C-3D15288CF57B}">
      <dsp:nvSpPr>
        <dsp:cNvPr id="0" name=""/>
        <dsp:cNvSpPr/>
      </dsp:nvSpPr>
      <dsp:spPr>
        <a:xfrm>
          <a:off x="1753057" y="235"/>
          <a:ext cx="549997" cy="5499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Length of wire</a:t>
          </a:r>
          <a:endParaRPr lang="en-GB" sz="1200" kern="1200" dirty="0"/>
        </a:p>
      </dsp:txBody>
      <dsp:txXfrm>
        <a:off x="1779906" y="27084"/>
        <a:ext cx="496299" cy="496299"/>
      </dsp:txXfrm>
    </dsp:sp>
    <dsp:sp modelId="{8ADB6EEF-D9AC-4BCF-9DF0-4E461D20554C}">
      <dsp:nvSpPr>
        <dsp:cNvPr id="0" name=""/>
        <dsp:cNvSpPr/>
      </dsp:nvSpPr>
      <dsp:spPr>
        <a:xfrm>
          <a:off x="2438501" y="1368152"/>
          <a:ext cx="4074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747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E2B46-1A43-4883-B5C5-5D56D9FB26D7}">
      <dsp:nvSpPr>
        <dsp:cNvPr id="0" name=""/>
        <dsp:cNvSpPr/>
      </dsp:nvSpPr>
      <dsp:spPr>
        <a:xfrm>
          <a:off x="2845975" y="1093153"/>
          <a:ext cx="549997" cy="54999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Cross sectional area</a:t>
          </a:r>
          <a:endParaRPr lang="en-GB" sz="900" kern="1200" dirty="0"/>
        </a:p>
      </dsp:txBody>
      <dsp:txXfrm>
        <a:off x="2872824" y="1120002"/>
        <a:ext cx="496299" cy="496299"/>
      </dsp:txXfrm>
    </dsp:sp>
    <dsp:sp modelId="{F9D2BF16-CF99-434B-A30E-5C7B89C900A0}">
      <dsp:nvSpPr>
        <dsp:cNvPr id="0" name=""/>
        <dsp:cNvSpPr/>
      </dsp:nvSpPr>
      <dsp:spPr>
        <a:xfrm rot="5400000">
          <a:off x="1824318" y="1982334"/>
          <a:ext cx="4074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747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060BD-8B54-4CE2-AF6E-E5AFEC4202FD}">
      <dsp:nvSpPr>
        <dsp:cNvPr id="0" name=""/>
        <dsp:cNvSpPr/>
      </dsp:nvSpPr>
      <dsp:spPr>
        <a:xfrm>
          <a:off x="1753057" y="2186071"/>
          <a:ext cx="549997" cy="54999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Material </a:t>
          </a:r>
          <a:endParaRPr lang="en-GB" sz="1000" kern="1200" dirty="0"/>
        </a:p>
      </dsp:txBody>
      <dsp:txXfrm>
        <a:off x="1779906" y="2212920"/>
        <a:ext cx="496299" cy="496299"/>
      </dsp:txXfrm>
    </dsp:sp>
    <dsp:sp modelId="{BB05198F-516A-49BE-9239-4C053B8D76A4}">
      <dsp:nvSpPr>
        <dsp:cNvPr id="0" name=""/>
        <dsp:cNvSpPr/>
      </dsp:nvSpPr>
      <dsp:spPr>
        <a:xfrm rot="10800000">
          <a:off x="1210136" y="1368152"/>
          <a:ext cx="4074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747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A3BB95-9BCF-4322-B3B0-FAD335FEA028}">
      <dsp:nvSpPr>
        <dsp:cNvPr id="0" name=""/>
        <dsp:cNvSpPr/>
      </dsp:nvSpPr>
      <dsp:spPr>
        <a:xfrm>
          <a:off x="660139" y="1093153"/>
          <a:ext cx="549997" cy="54999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kern="1200" dirty="0" smtClean="0"/>
            <a:t>Temperature </a:t>
          </a:r>
          <a:endParaRPr lang="en-GB" sz="600" kern="1200" dirty="0"/>
        </a:p>
      </dsp:txBody>
      <dsp:txXfrm>
        <a:off x="686988" y="1120002"/>
        <a:ext cx="496299" cy="4962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1BCEB-990F-4FA9-A1F2-392054C382A5}">
      <dsp:nvSpPr>
        <dsp:cNvPr id="0" name=""/>
        <dsp:cNvSpPr/>
      </dsp:nvSpPr>
      <dsp:spPr>
        <a:xfrm>
          <a:off x="1617610" y="957706"/>
          <a:ext cx="820891" cy="82089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Factors affecting resistance</a:t>
          </a:r>
          <a:endParaRPr lang="en-GB" sz="1300" kern="1200" dirty="0"/>
        </a:p>
      </dsp:txBody>
      <dsp:txXfrm>
        <a:off x="1657683" y="997779"/>
        <a:ext cx="740745" cy="740745"/>
      </dsp:txXfrm>
    </dsp:sp>
    <dsp:sp modelId="{D15DA2EA-12B8-42F9-AD12-0812B3797CB2}">
      <dsp:nvSpPr>
        <dsp:cNvPr id="0" name=""/>
        <dsp:cNvSpPr/>
      </dsp:nvSpPr>
      <dsp:spPr>
        <a:xfrm rot="16200000">
          <a:off x="1824318" y="753969"/>
          <a:ext cx="4074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747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D129E9-EEE4-4F85-871C-3D15288CF57B}">
      <dsp:nvSpPr>
        <dsp:cNvPr id="0" name=""/>
        <dsp:cNvSpPr/>
      </dsp:nvSpPr>
      <dsp:spPr>
        <a:xfrm>
          <a:off x="1753057" y="235"/>
          <a:ext cx="549997" cy="5499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Length of wire</a:t>
          </a:r>
          <a:endParaRPr lang="en-GB" sz="1200" kern="1200" dirty="0"/>
        </a:p>
      </dsp:txBody>
      <dsp:txXfrm>
        <a:off x="1779906" y="27084"/>
        <a:ext cx="496299" cy="496299"/>
      </dsp:txXfrm>
    </dsp:sp>
    <dsp:sp modelId="{8ADB6EEF-D9AC-4BCF-9DF0-4E461D20554C}">
      <dsp:nvSpPr>
        <dsp:cNvPr id="0" name=""/>
        <dsp:cNvSpPr/>
      </dsp:nvSpPr>
      <dsp:spPr>
        <a:xfrm>
          <a:off x="2438501" y="1368152"/>
          <a:ext cx="4074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747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E2B46-1A43-4883-B5C5-5D56D9FB26D7}">
      <dsp:nvSpPr>
        <dsp:cNvPr id="0" name=""/>
        <dsp:cNvSpPr/>
      </dsp:nvSpPr>
      <dsp:spPr>
        <a:xfrm>
          <a:off x="2845975" y="1093153"/>
          <a:ext cx="549997" cy="54999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Cross sectional area</a:t>
          </a:r>
          <a:endParaRPr lang="en-GB" sz="900" kern="1200" dirty="0"/>
        </a:p>
      </dsp:txBody>
      <dsp:txXfrm>
        <a:off x="2872824" y="1120002"/>
        <a:ext cx="496299" cy="496299"/>
      </dsp:txXfrm>
    </dsp:sp>
    <dsp:sp modelId="{F9D2BF16-CF99-434B-A30E-5C7B89C900A0}">
      <dsp:nvSpPr>
        <dsp:cNvPr id="0" name=""/>
        <dsp:cNvSpPr/>
      </dsp:nvSpPr>
      <dsp:spPr>
        <a:xfrm rot="5400000">
          <a:off x="1824318" y="1982334"/>
          <a:ext cx="4074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747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060BD-8B54-4CE2-AF6E-E5AFEC4202FD}">
      <dsp:nvSpPr>
        <dsp:cNvPr id="0" name=""/>
        <dsp:cNvSpPr/>
      </dsp:nvSpPr>
      <dsp:spPr>
        <a:xfrm>
          <a:off x="1753057" y="2186071"/>
          <a:ext cx="549997" cy="54999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Material </a:t>
          </a:r>
          <a:endParaRPr lang="en-GB" sz="1000" kern="1200" dirty="0"/>
        </a:p>
      </dsp:txBody>
      <dsp:txXfrm>
        <a:off x="1779906" y="2212920"/>
        <a:ext cx="496299" cy="496299"/>
      </dsp:txXfrm>
    </dsp:sp>
    <dsp:sp modelId="{BB05198F-516A-49BE-9239-4C053B8D76A4}">
      <dsp:nvSpPr>
        <dsp:cNvPr id="0" name=""/>
        <dsp:cNvSpPr/>
      </dsp:nvSpPr>
      <dsp:spPr>
        <a:xfrm rot="10800000">
          <a:off x="1210136" y="1368152"/>
          <a:ext cx="4074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747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A3BB95-9BCF-4322-B3B0-FAD335FEA028}">
      <dsp:nvSpPr>
        <dsp:cNvPr id="0" name=""/>
        <dsp:cNvSpPr/>
      </dsp:nvSpPr>
      <dsp:spPr>
        <a:xfrm>
          <a:off x="660139" y="1093153"/>
          <a:ext cx="549997" cy="54999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kern="1200" dirty="0" smtClean="0"/>
            <a:t>Temperature </a:t>
          </a:r>
          <a:endParaRPr lang="en-GB" sz="600" kern="1200" dirty="0"/>
        </a:p>
      </dsp:txBody>
      <dsp:txXfrm>
        <a:off x="686988" y="1120002"/>
        <a:ext cx="496299" cy="4962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1BCEB-990F-4FA9-A1F2-392054C382A5}">
      <dsp:nvSpPr>
        <dsp:cNvPr id="0" name=""/>
        <dsp:cNvSpPr/>
      </dsp:nvSpPr>
      <dsp:spPr>
        <a:xfrm>
          <a:off x="1617610" y="957706"/>
          <a:ext cx="820891" cy="82089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Factors affecting resistance</a:t>
          </a:r>
          <a:endParaRPr lang="en-GB" sz="1300" kern="1200" dirty="0"/>
        </a:p>
      </dsp:txBody>
      <dsp:txXfrm>
        <a:off x="1657683" y="997779"/>
        <a:ext cx="740745" cy="740745"/>
      </dsp:txXfrm>
    </dsp:sp>
    <dsp:sp modelId="{D15DA2EA-12B8-42F9-AD12-0812B3797CB2}">
      <dsp:nvSpPr>
        <dsp:cNvPr id="0" name=""/>
        <dsp:cNvSpPr/>
      </dsp:nvSpPr>
      <dsp:spPr>
        <a:xfrm rot="10869093">
          <a:off x="1175050" y="1355454"/>
          <a:ext cx="4426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260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D129E9-EEE4-4F85-871C-3D15288CF57B}">
      <dsp:nvSpPr>
        <dsp:cNvPr id="0" name=""/>
        <dsp:cNvSpPr/>
      </dsp:nvSpPr>
      <dsp:spPr>
        <a:xfrm>
          <a:off x="625098" y="1070480"/>
          <a:ext cx="549997" cy="5499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Length of wire</a:t>
          </a:r>
          <a:endParaRPr lang="en-GB" sz="1200" kern="1200" dirty="0"/>
        </a:p>
      </dsp:txBody>
      <dsp:txXfrm>
        <a:off x="651947" y="1097329"/>
        <a:ext cx="496299" cy="496299"/>
      </dsp:txXfrm>
    </dsp:sp>
    <dsp:sp modelId="{8ADB6EEF-D9AC-4BCF-9DF0-4E461D20554C}">
      <dsp:nvSpPr>
        <dsp:cNvPr id="0" name=""/>
        <dsp:cNvSpPr/>
      </dsp:nvSpPr>
      <dsp:spPr>
        <a:xfrm>
          <a:off x="2438501" y="1368152"/>
          <a:ext cx="4074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747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E2B46-1A43-4883-B5C5-5D56D9FB26D7}">
      <dsp:nvSpPr>
        <dsp:cNvPr id="0" name=""/>
        <dsp:cNvSpPr/>
      </dsp:nvSpPr>
      <dsp:spPr>
        <a:xfrm>
          <a:off x="2845975" y="1093153"/>
          <a:ext cx="549997" cy="54999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Cross sectional area</a:t>
          </a:r>
          <a:endParaRPr lang="en-GB" sz="900" kern="1200" dirty="0"/>
        </a:p>
      </dsp:txBody>
      <dsp:txXfrm>
        <a:off x="2872824" y="1120002"/>
        <a:ext cx="496299" cy="496299"/>
      </dsp:txXfrm>
    </dsp:sp>
    <dsp:sp modelId="{F9D2BF16-CF99-434B-A30E-5C7B89C900A0}">
      <dsp:nvSpPr>
        <dsp:cNvPr id="0" name=""/>
        <dsp:cNvSpPr/>
      </dsp:nvSpPr>
      <dsp:spPr>
        <a:xfrm rot="5400000">
          <a:off x="1824318" y="1982334"/>
          <a:ext cx="4074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747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060BD-8B54-4CE2-AF6E-E5AFEC4202FD}">
      <dsp:nvSpPr>
        <dsp:cNvPr id="0" name=""/>
        <dsp:cNvSpPr/>
      </dsp:nvSpPr>
      <dsp:spPr>
        <a:xfrm>
          <a:off x="1753057" y="2186071"/>
          <a:ext cx="549997" cy="54999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Material </a:t>
          </a:r>
          <a:endParaRPr lang="en-GB" sz="1000" kern="1200" dirty="0"/>
        </a:p>
      </dsp:txBody>
      <dsp:txXfrm>
        <a:off x="1779906" y="2212920"/>
        <a:ext cx="496299" cy="496299"/>
      </dsp:txXfrm>
    </dsp:sp>
    <dsp:sp modelId="{BB05198F-516A-49BE-9239-4C053B8D76A4}">
      <dsp:nvSpPr>
        <dsp:cNvPr id="0" name=""/>
        <dsp:cNvSpPr/>
      </dsp:nvSpPr>
      <dsp:spPr>
        <a:xfrm rot="16117083">
          <a:off x="1841264" y="785032"/>
          <a:ext cx="3454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5448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A3BB95-9BCF-4322-B3B0-FAD335FEA028}">
      <dsp:nvSpPr>
        <dsp:cNvPr id="0" name=""/>
        <dsp:cNvSpPr/>
      </dsp:nvSpPr>
      <dsp:spPr>
        <a:xfrm>
          <a:off x="1728190" y="62361"/>
          <a:ext cx="549997" cy="54999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kern="1200" dirty="0" smtClean="0"/>
            <a:t>Temperature </a:t>
          </a:r>
          <a:endParaRPr lang="en-GB" sz="600" kern="1200" dirty="0"/>
        </a:p>
      </dsp:txBody>
      <dsp:txXfrm>
        <a:off x="1755039" y="89210"/>
        <a:ext cx="496299" cy="4962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1BCEB-990F-4FA9-A1F2-392054C382A5}">
      <dsp:nvSpPr>
        <dsp:cNvPr id="0" name=""/>
        <dsp:cNvSpPr/>
      </dsp:nvSpPr>
      <dsp:spPr>
        <a:xfrm>
          <a:off x="1617610" y="957706"/>
          <a:ext cx="820891" cy="82089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Factors affecting resistance</a:t>
          </a:r>
          <a:endParaRPr lang="en-GB" sz="1300" kern="1200" dirty="0"/>
        </a:p>
      </dsp:txBody>
      <dsp:txXfrm>
        <a:off x="1657683" y="997779"/>
        <a:ext cx="740745" cy="740745"/>
      </dsp:txXfrm>
    </dsp:sp>
    <dsp:sp modelId="{D15DA2EA-12B8-42F9-AD12-0812B3797CB2}">
      <dsp:nvSpPr>
        <dsp:cNvPr id="0" name=""/>
        <dsp:cNvSpPr/>
      </dsp:nvSpPr>
      <dsp:spPr>
        <a:xfrm rot="10869093">
          <a:off x="1175050" y="1355454"/>
          <a:ext cx="4426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260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D129E9-EEE4-4F85-871C-3D15288CF57B}">
      <dsp:nvSpPr>
        <dsp:cNvPr id="0" name=""/>
        <dsp:cNvSpPr/>
      </dsp:nvSpPr>
      <dsp:spPr>
        <a:xfrm>
          <a:off x="625098" y="1070480"/>
          <a:ext cx="549997" cy="5499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Length of wire</a:t>
          </a:r>
          <a:endParaRPr lang="en-GB" sz="1200" kern="1200" dirty="0"/>
        </a:p>
      </dsp:txBody>
      <dsp:txXfrm>
        <a:off x="651947" y="1097329"/>
        <a:ext cx="496299" cy="496299"/>
      </dsp:txXfrm>
    </dsp:sp>
    <dsp:sp modelId="{8ADB6EEF-D9AC-4BCF-9DF0-4E461D20554C}">
      <dsp:nvSpPr>
        <dsp:cNvPr id="0" name=""/>
        <dsp:cNvSpPr/>
      </dsp:nvSpPr>
      <dsp:spPr>
        <a:xfrm>
          <a:off x="2438501" y="1368152"/>
          <a:ext cx="4074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747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E2B46-1A43-4883-B5C5-5D56D9FB26D7}">
      <dsp:nvSpPr>
        <dsp:cNvPr id="0" name=""/>
        <dsp:cNvSpPr/>
      </dsp:nvSpPr>
      <dsp:spPr>
        <a:xfrm>
          <a:off x="2845975" y="1093153"/>
          <a:ext cx="549997" cy="54999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Cross sectional area</a:t>
          </a:r>
          <a:endParaRPr lang="en-GB" sz="900" kern="1200" dirty="0"/>
        </a:p>
      </dsp:txBody>
      <dsp:txXfrm>
        <a:off x="2872824" y="1120002"/>
        <a:ext cx="496299" cy="496299"/>
      </dsp:txXfrm>
    </dsp:sp>
    <dsp:sp modelId="{F9D2BF16-CF99-434B-A30E-5C7B89C900A0}">
      <dsp:nvSpPr>
        <dsp:cNvPr id="0" name=""/>
        <dsp:cNvSpPr/>
      </dsp:nvSpPr>
      <dsp:spPr>
        <a:xfrm rot="5400000">
          <a:off x="1824318" y="1982334"/>
          <a:ext cx="4074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747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060BD-8B54-4CE2-AF6E-E5AFEC4202FD}">
      <dsp:nvSpPr>
        <dsp:cNvPr id="0" name=""/>
        <dsp:cNvSpPr/>
      </dsp:nvSpPr>
      <dsp:spPr>
        <a:xfrm>
          <a:off x="1753057" y="2186071"/>
          <a:ext cx="549997" cy="54999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Material </a:t>
          </a:r>
          <a:endParaRPr lang="en-GB" sz="1000" kern="1200" dirty="0"/>
        </a:p>
      </dsp:txBody>
      <dsp:txXfrm>
        <a:off x="1779906" y="2212920"/>
        <a:ext cx="496299" cy="496299"/>
      </dsp:txXfrm>
    </dsp:sp>
    <dsp:sp modelId="{BB05198F-516A-49BE-9239-4C053B8D76A4}">
      <dsp:nvSpPr>
        <dsp:cNvPr id="0" name=""/>
        <dsp:cNvSpPr/>
      </dsp:nvSpPr>
      <dsp:spPr>
        <a:xfrm rot="16117083">
          <a:off x="1841264" y="785032"/>
          <a:ext cx="3454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5448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A3BB95-9BCF-4322-B3B0-FAD335FEA028}">
      <dsp:nvSpPr>
        <dsp:cNvPr id="0" name=""/>
        <dsp:cNvSpPr/>
      </dsp:nvSpPr>
      <dsp:spPr>
        <a:xfrm>
          <a:off x="1728190" y="62361"/>
          <a:ext cx="549997" cy="54999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kern="1200" dirty="0" smtClean="0"/>
            <a:t>Temperature </a:t>
          </a:r>
          <a:endParaRPr lang="en-GB" sz="600" kern="1200" dirty="0"/>
        </a:p>
      </dsp:txBody>
      <dsp:txXfrm>
        <a:off x="1755039" y="89210"/>
        <a:ext cx="496299" cy="4962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1BCEB-990F-4FA9-A1F2-392054C382A5}">
      <dsp:nvSpPr>
        <dsp:cNvPr id="0" name=""/>
        <dsp:cNvSpPr/>
      </dsp:nvSpPr>
      <dsp:spPr>
        <a:xfrm>
          <a:off x="1617610" y="957706"/>
          <a:ext cx="820891" cy="82089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Factors affecting resistance</a:t>
          </a:r>
          <a:endParaRPr lang="en-GB" sz="1300" kern="1200" dirty="0"/>
        </a:p>
      </dsp:txBody>
      <dsp:txXfrm>
        <a:off x="1657683" y="997779"/>
        <a:ext cx="740745" cy="740745"/>
      </dsp:txXfrm>
    </dsp:sp>
    <dsp:sp modelId="{D15DA2EA-12B8-42F9-AD12-0812B3797CB2}">
      <dsp:nvSpPr>
        <dsp:cNvPr id="0" name=""/>
        <dsp:cNvSpPr/>
      </dsp:nvSpPr>
      <dsp:spPr>
        <a:xfrm rot="73629">
          <a:off x="2438459" y="1380905"/>
          <a:ext cx="3698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9895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D129E9-EEE4-4F85-871C-3D15288CF57B}">
      <dsp:nvSpPr>
        <dsp:cNvPr id="0" name=""/>
        <dsp:cNvSpPr/>
      </dsp:nvSpPr>
      <dsp:spPr>
        <a:xfrm>
          <a:off x="2808312" y="1115758"/>
          <a:ext cx="549997" cy="5499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Length of wire</a:t>
          </a:r>
          <a:endParaRPr lang="en-GB" sz="1200" kern="1200" dirty="0"/>
        </a:p>
      </dsp:txBody>
      <dsp:txXfrm>
        <a:off x="2835161" y="1142607"/>
        <a:ext cx="496299" cy="496299"/>
      </dsp:txXfrm>
    </dsp:sp>
    <dsp:sp modelId="{8ADB6EEF-D9AC-4BCF-9DF0-4E461D20554C}">
      <dsp:nvSpPr>
        <dsp:cNvPr id="0" name=""/>
        <dsp:cNvSpPr/>
      </dsp:nvSpPr>
      <dsp:spPr>
        <a:xfrm rot="10869093">
          <a:off x="1175050" y="1355454"/>
          <a:ext cx="4426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260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E2B46-1A43-4883-B5C5-5D56D9FB26D7}">
      <dsp:nvSpPr>
        <dsp:cNvPr id="0" name=""/>
        <dsp:cNvSpPr/>
      </dsp:nvSpPr>
      <dsp:spPr>
        <a:xfrm>
          <a:off x="625098" y="1070480"/>
          <a:ext cx="549997" cy="54999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Cross sectional area</a:t>
          </a:r>
          <a:endParaRPr lang="en-GB" sz="900" kern="1200" dirty="0"/>
        </a:p>
      </dsp:txBody>
      <dsp:txXfrm>
        <a:off x="651947" y="1097329"/>
        <a:ext cx="496299" cy="496299"/>
      </dsp:txXfrm>
    </dsp:sp>
    <dsp:sp modelId="{F9D2BF16-CF99-434B-A30E-5C7B89C900A0}">
      <dsp:nvSpPr>
        <dsp:cNvPr id="0" name=""/>
        <dsp:cNvSpPr/>
      </dsp:nvSpPr>
      <dsp:spPr>
        <a:xfrm rot="5400000">
          <a:off x="1824318" y="1982334"/>
          <a:ext cx="4074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747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060BD-8B54-4CE2-AF6E-E5AFEC4202FD}">
      <dsp:nvSpPr>
        <dsp:cNvPr id="0" name=""/>
        <dsp:cNvSpPr/>
      </dsp:nvSpPr>
      <dsp:spPr>
        <a:xfrm>
          <a:off x="1753057" y="2186071"/>
          <a:ext cx="549997" cy="54999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Material </a:t>
          </a:r>
          <a:endParaRPr lang="en-GB" sz="1000" kern="1200" dirty="0"/>
        </a:p>
      </dsp:txBody>
      <dsp:txXfrm>
        <a:off x="1779906" y="2212920"/>
        <a:ext cx="496299" cy="496299"/>
      </dsp:txXfrm>
    </dsp:sp>
    <dsp:sp modelId="{BB05198F-516A-49BE-9239-4C053B8D76A4}">
      <dsp:nvSpPr>
        <dsp:cNvPr id="0" name=""/>
        <dsp:cNvSpPr/>
      </dsp:nvSpPr>
      <dsp:spPr>
        <a:xfrm rot="16117083">
          <a:off x="1841264" y="785032"/>
          <a:ext cx="3454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5448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A3BB95-9BCF-4322-B3B0-FAD335FEA028}">
      <dsp:nvSpPr>
        <dsp:cNvPr id="0" name=""/>
        <dsp:cNvSpPr/>
      </dsp:nvSpPr>
      <dsp:spPr>
        <a:xfrm>
          <a:off x="1728190" y="62361"/>
          <a:ext cx="549997" cy="54999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kern="1200" dirty="0" smtClean="0"/>
            <a:t>Temperature </a:t>
          </a:r>
          <a:endParaRPr lang="en-GB" sz="600" kern="1200" dirty="0"/>
        </a:p>
      </dsp:txBody>
      <dsp:txXfrm>
        <a:off x="1755039" y="89210"/>
        <a:ext cx="496299" cy="4962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1BCEB-990F-4FA9-A1F2-392054C382A5}">
      <dsp:nvSpPr>
        <dsp:cNvPr id="0" name=""/>
        <dsp:cNvSpPr/>
      </dsp:nvSpPr>
      <dsp:spPr>
        <a:xfrm>
          <a:off x="1617610" y="957706"/>
          <a:ext cx="820891" cy="82089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Factors affecting resistance</a:t>
          </a:r>
          <a:endParaRPr lang="en-GB" sz="1300" kern="1200" dirty="0"/>
        </a:p>
      </dsp:txBody>
      <dsp:txXfrm>
        <a:off x="1657683" y="997779"/>
        <a:ext cx="740745" cy="740745"/>
      </dsp:txXfrm>
    </dsp:sp>
    <dsp:sp modelId="{D15DA2EA-12B8-42F9-AD12-0812B3797CB2}">
      <dsp:nvSpPr>
        <dsp:cNvPr id="0" name=""/>
        <dsp:cNvSpPr/>
      </dsp:nvSpPr>
      <dsp:spPr>
        <a:xfrm rot="73629">
          <a:off x="2438459" y="1380905"/>
          <a:ext cx="3698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9895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D129E9-EEE4-4F85-871C-3D15288CF57B}">
      <dsp:nvSpPr>
        <dsp:cNvPr id="0" name=""/>
        <dsp:cNvSpPr/>
      </dsp:nvSpPr>
      <dsp:spPr>
        <a:xfrm>
          <a:off x="2808312" y="1115758"/>
          <a:ext cx="549997" cy="5499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Length of wire</a:t>
          </a:r>
          <a:endParaRPr lang="en-GB" sz="1200" kern="1200" dirty="0"/>
        </a:p>
      </dsp:txBody>
      <dsp:txXfrm>
        <a:off x="2835161" y="1142607"/>
        <a:ext cx="496299" cy="496299"/>
      </dsp:txXfrm>
    </dsp:sp>
    <dsp:sp modelId="{8ADB6EEF-D9AC-4BCF-9DF0-4E461D20554C}">
      <dsp:nvSpPr>
        <dsp:cNvPr id="0" name=""/>
        <dsp:cNvSpPr/>
      </dsp:nvSpPr>
      <dsp:spPr>
        <a:xfrm rot="10869093">
          <a:off x="1175050" y="1355454"/>
          <a:ext cx="4426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260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E2B46-1A43-4883-B5C5-5D56D9FB26D7}">
      <dsp:nvSpPr>
        <dsp:cNvPr id="0" name=""/>
        <dsp:cNvSpPr/>
      </dsp:nvSpPr>
      <dsp:spPr>
        <a:xfrm>
          <a:off x="625098" y="1070480"/>
          <a:ext cx="549997" cy="54999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Cross sectional area</a:t>
          </a:r>
          <a:endParaRPr lang="en-GB" sz="900" kern="1200" dirty="0"/>
        </a:p>
      </dsp:txBody>
      <dsp:txXfrm>
        <a:off x="651947" y="1097329"/>
        <a:ext cx="496299" cy="496299"/>
      </dsp:txXfrm>
    </dsp:sp>
    <dsp:sp modelId="{F9D2BF16-CF99-434B-A30E-5C7B89C900A0}">
      <dsp:nvSpPr>
        <dsp:cNvPr id="0" name=""/>
        <dsp:cNvSpPr/>
      </dsp:nvSpPr>
      <dsp:spPr>
        <a:xfrm rot="5400000">
          <a:off x="1824318" y="1982334"/>
          <a:ext cx="4074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747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060BD-8B54-4CE2-AF6E-E5AFEC4202FD}">
      <dsp:nvSpPr>
        <dsp:cNvPr id="0" name=""/>
        <dsp:cNvSpPr/>
      </dsp:nvSpPr>
      <dsp:spPr>
        <a:xfrm>
          <a:off x="1753057" y="2186071"/>
          <a:ext cx="549997" cy="54999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Material </a:t>
          </a:r>
          <a:endParaRPr lang="en-GB" sz="1000" kern="1200" dirty="0"/>
        </a:p>
      </dsp:txBody>
      <dsp:txXfrm>
        <a:off x="1779906" y="2212920"/>
        <a:ext cx="496299" cy="496299"/>
      </dsp:txXfrm>
    </dsp:sp>
    <dsp:sp modelId="{BB05198F-516A-49BE-9239-4C053B8D76A4}">
      <dsp:nvSpPr>
        <dsp:cNvPr id="0" name=""/>
        <dsp:cNvSpPr/>
      </dsp:nvSpPr>
      <dsp:spPr>
        <a:xfrm rot="16117083">
          <a:off x="1841264" y="785032"/>
          <a:ext cx="3454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5448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A3BB95-9BCF-4322-B3B0-FAD335FEA028}">
      <dsp:nvSpPr>
        <dsp:cNvPr id="0" name=""/>
        <dsp:cNvSpPr/>
      </dsp:nvSpPr>
      <dsp:spPr>
        <a:xfrm>
          <a:off x="1728190" y="62361"/>
          <a:ext cx="549997" cy="54999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kern="1200" dirty="0" smtClean="0"/>
            <a:t>Temperature </a:t>
          </a:r>
          <a:endParaRPr lang="en-GB" sz="600" kern="1200" dirty="0"/>
        </a:p>
      </dsp:txBody>
      <dsp:txXfrm>
        <a:off x="1755039" y="89210"/>
        <a:ext cx="496299" cy="4962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1BCEB-990F-4FA9-A1F2-392054C382A5}">
      <dsp:nvSpPr>
        <dsp:cNvPr id="0" name=""/>
        <dsp:cNvSpPr/>
      </dsp:nvSpPr>
      <dsp:spPr>
        <a:xfrm>
          <a:off x="1617610" y="957706"/>
          <a:ext cx="820891" cy="82089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Factors affecting resistance</a:t>
          </a:r>
          <a:endParaRPr lang="en-GB" sz="1300" kern="1200" dirty="0"/>
        </a:p>
      </dsp:txBody>
      <dsp:txXfrm>
        <a:off x="1657683" y="997779"/>
        <a:ext cx="740745" cy="740745"/>
      </dsp:txXfrm>
    </dsp:sp>
    <dsp:sp modelId="{D15DA2EA-12B8-42F9-AD12-0812B3797CB2}">
      <dsp:nvSpPr>
        <dsp:cNvPr id="0" name=""/>
        <dsp:cNvSpPr/>
      </dsp:nvSpPr>
      <dsp:spPr>
        <a:xfrm rot="73629">
          <a:off x="2438459" y="1380905"/>
          <a:ext cx="3698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9895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D129E9-EEE4-4F85-871C-3D15288CF57B}">
      <dsp:nvSpPr>
        <dsp:cNvPr id="0" name=""/>
        <dsp:cNvSpPr/>
      </dsp:nvSpPr>
      <dsp:spPr>
        <a:xfrm>
          <a:off x="2808312" y="1115758"/>
          <a:ext cx="549997" cy="5499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Length of wire</a:t>
          </a:r>
          <a:endParaRPr lang="en-GB" sz="1200" kern="1200" dirty="0"/>
        </a:p>
      </dsp:txBody>
      <dsp:txXfrm>
        <a:off x="2835161" y="1142607"/>
        <a:ext cx="496299" cy="496299"/>
      </dsp:txXfrm>
    </dsp:sp>
    <dsp:sp modelId="{8ADB6EEF-D9AC-4BCF-9DF0-4E461D20554C}">
      <dsp:nvSpPr>
        <dsp:cNvPr id="0" name=""/>
        <dsp:cNvSpPr/>
      </dsp:nvSpPr>
      <dsp:spPr>
        <a:xfrm rot="5487615">
          <a:off x="1868823" y="1923623"/>
          <a:ext cx="2901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0145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E2B46-1A43-4883-B5C5-5D56D9FB26D7}">
      <dsp:nvSpPr>
        <dsp:cNvPr id="0" name=""/>
        <dsp:cNvSpPr/>
      </dsp:nvSpPr>
      <dsp:spPr>
        <a:xfrm>
          <a:off x="1728190" y="2068648"/>
          <a:ext cx="549997" cy="54999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Cross sectional area</a:t>
          </a:r>
          <a:endParaRPr lang="en-GB" sz="900" kern="1200" dirty="0"/>
        </a:p>
      </dsp:txBody>
      <dsp:txXfrm>
        <a:off x="1755039" y="2095497"/>
        <a:ext cx="496299" cy="496299"/>
      </dsp:txXfrm>
    </dsp:sp>
    <dsp:sp modelId="{F9D2BF16-CF99-434B-A30E-5C7B89C900A0}">
      <dsp:nvSpPr>
        <dsp:cNvPr id="0" name=""/>
        <dsp:cNvSpPr/>
      </dsp:nvSpPr>
      <dsp:spPr>
        <a:xfrm rot="10800000">
          <a:off x="1175097" y="1368152"/>
          <a:ext cx="44251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2513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060BD-8B54-4CE2-AF6E-E5AFEC4202FD}">
      <dsp:nvSpPr>
        <dsp:cNvPr id="0" name=""/>
        <dsp:cNvSpPr/>
      </dsp:nvSpPr>
      <dsp:spPr>
        <a:xfrm>
          <a:off x="625100" y="1093153"/>
          <a:ext cx="549997" cy="54999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Material </a:t>
          </a:r>
          <a:endParaRPr lang="en-GB" sz="1000" kern="1200" dirty="0"/>
        </a:p>
      </dsp:txBody>
      <dsp:txXfrm>
        <a:off x="651949" y="1120002"/>
        <a:ext cx="496299" cy="496299"/>
      </dsp:txXfrm>
    </dsp:sp>
    <dsp:sp modelId="{BB05198F-516A-49BE-9239-4C053B8D76A4}">
      <dsp:nvSpPr>
        <dsp:cNvPr id="0" name=""/>
        <dsp:cNvSpPr/>
      </dsp:nvSpPr>
      <dsp:spPr>
        <a:xfrm rot="16117083">
          <a:off x="1841264" y="785032"/>
          <a:ext cx="3454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5448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A3BB95-9BCF-4322-B3B0-FAD335FEA028}">
      <dsp:nvSpPr>
        <dsp:cNvPr id="0" name=""/>
        <dsp:cNvSpPr/>
      </dsp:nvSpPr>
      <dsp:spPr>
        <a:xfrm>
          <a:off x="1728190" y="62361"/>
          <a:ext cx="549997" cy="54999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kern="1200" dirty="0" smtClean="0"/>
            <a:t>Temperature </a:t>
          </a:r>
          <a:endParaRPr lang="en-GB" sz="600" kern="1200" dirty="0"/>
        </a:p>
      </dsp:txBody>
      <dsp:txXfrm>
        <a:off x="1755039" y="89210"/>
        <a:ext cx="496299" cy="496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44B7-8E3A-4FE1-8ADE-D7AEE644AEF1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A7C-FC4C-46CC-8117-8EC8809C6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627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44B7-8E3A-4FE1-8ADE-D7AEE644AEF1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A7C-FC4C-46CC-8117-8EC8809C6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382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44B7-8E3A-4FE1-8ADE-D7AEE644AEF1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A7C-FC4C-46CC-8117-8EC8809C6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445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542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04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431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55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4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640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797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689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44B7-8E3A-4FE1-8ADE-D7AEE644AEF1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A7C-FC4C-46CC-8117-8EC8809C6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505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332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54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32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44B7-8E3A-4FE1-8ADE-D7AEE644AEF1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A7C-FC4C-46CC-8117-8EC8809C6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499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44B7-8E3A-4FE1-8ADE-D7AEE644AEF1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A7C-FC4C-46CC-8117-8EC8809C6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487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44B7-8E3A-4FE1-8ADE-D7AEE644AEF1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A7C-FC4C-46CC-8117-8EC8809C6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768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44B7-8E3A-4FE1-8ADE-D7AEE644AEF1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A7C-FC4C-46CC-8117-8EC8809C6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7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44B7-8E3A-4FE1-8ADE-D7AEE644AEF1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A7C-FC4C-46CC-8117-8EC8809C6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40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44B7-8E3A-4FE1-8ADE-D7AEE644AEF1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A7C-FC4C-46CC-8117-8EC8809C6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84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44B7-8E3A-4FE1-8ADE-D7AEE644AEF1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A7C-FC4C-46CC-8117-8EC8809C6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203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144B7-8E3A-4FE1-8ADE-D7AEE644AEF1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C0A7C-FC4C-46CC-8117-8EC8809C6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97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6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jpeg"/><Relationship Id="rId7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20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.jp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2.jp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10" Type="http://schemas.openxmlformats.org/officeDocument/2006/relationships/image" Target="../media/image21.gif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2.jp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10" Type="http://schemas.openxmlformats.org/officeDocument/2006/relationships/image" Target="../media/image21.gif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2.jp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10" Type="http://schemas.openxmlformats.org/officeDocument/2006/relationships/image" Target="../media/image21.gif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2.jp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2.jp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33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5733256"/>
            <a:ext cx="9144001" cy="1124744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PHYSICS – Electrical quantities (2)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72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107504" y="551899"/>
            <a:ext cx="4320480" cy="648072"/>
          </a:xfrm>
          <a:prstGeom prst="flowChartAlternateProcess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Measuring voltage (PD) in a circuit.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32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0"/>
            <a:ext cx="4572000" cy="3429000"/>
          </a:xfrm>
          <a:prstGeom prst="rect">
            <a:avLst/>
          </a:prstGeom>
          <a:solidFill>
            <a:srgbClr val="B9CDE5">
              <a:alpha val="5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lowchart: Alternate Process 1"/>
          <p:cNvSpPr/>
          <p:nvPr/>
        </p:nvSpPr>
        <p:spPr>
          <a:xfrm>
            <a:off x="107504" y="551899"/>
            <a:ext cx="4320480" cy="648072"/>
          </a:xfrm>
          <a:prstGeom prst="flowChartAlternateProcess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Measuring voltage (PD) in a circuit.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i00.i.aliimg.com/img/pb/218/818/276/276818218_8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545264" cy="160338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817" y="1628800"/>
            <a:ext cx="1260996" cy="1260996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5243315" y="188640"/>
            <a:ext cx="1920973" cy="1728192"/>
          </a:xfrm>
          <a:prstGeom prst="wedgeEllipseCallout">
            <a:avLst>
              <a:gd name="adj1" fmla="val -46833"/>
              <a:gd name="adj2" fmla="val 513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Voltage is measured using a </a:t>
            </a:r>
            <a:r>
              <a:rPr lang="en-GB" b="1" u="sng" dirty="0" smtClean="0"/>
              <a:t>VOLTMETER</a:t>
            </a:r>
            <a:endParaRPr lang="en-GB" b="1" u="sng" dirty="0"/>
          </a:p>
        </p:txBody>
      </p:sp>
      <p:pic>
        <p:nvPicPr>
          <p:cNvPr id="2052" name="Picture 4" descr="http://ebay.prnc.net/Resources/voltmeter-battery-pack1-005-320x3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074" y="2043274"/>
            <a:ext cx="1335639" cy="138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lker.com/cliparts/a/5/2/7/1197089588654092158vermeil_IEC_Volt_Meter_Symbol.svg.m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32081"/>
            <a:ext cx="151976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92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0"/>
            <a:ext cx="4572000" cy="3429000"/>
          </a:xfrm>
          <a:prstGeom prst="rect">
            <a:avLst/>
          </a:prstGeom>
          <a:solidFill>
            <a:srgbClr val="B9CDE5">
              <a:alpha val="5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lowchart: Alternate Process 1"/>
          <p:cNvSpPr/>
          <p:nvPr/>
        </p:nvSpPr>
        <p:spPr>
          <a:xfrm>
            <a:off x="107504" y="551899"/>
            <a:ext cx="4320480" cy="648072"/>
          </a:xfrm>
          <a:prstGeom prst="flowChartAlternateProcess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Measuring voltage (PD) in a circuit.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i00.i.aliimg.com/img/pb/218/818/276/276818218_8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545264" cy="160338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817" y="1628800"/>
            <a:ext cx="1260996" cy="1260996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5243315" y="188640"/>
            <a:ext cx="1920973" cy="1728192"/>
          </a:xfrm>
          <a:prstGeom prst="wedgeEllipseCallout">
            <a:avLst>
              <a:gd name="adj1" fmla="val -46833"/>
              <a:gd name="adj2" fmla="val 513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Voltage is measured using a </a:t>
            </a:r>
            <a:r>
              <a:rPr lang="en-GB" b="1" u="sng" dirty="0" smtClean="0"/>
              <a:t>VOLTMETER</a:t>
            </a:r>
            <a:endParaRPr lang="en-GB" b="1" u="sng" dirty="0"/>
          </a:p>
        </p:txBody>
      </p:sp>
      <p:pic>
        <p:nvPicPr>
          <p:cNvPr id="2052" name="Picture 4" descr="http://ebay.prnc.net/Resources/voltmeter-battery-pack1-005-320x3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074" y="2043274"/>
            <a:ext cx="1335639" cy="138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lker.com/cliparts/a/5/2/7/1197089588654092158vermeil_IEC_Volt_Meter_Symbol.svg.m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32081"/>
            <a:ext cx="151976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hows a circuit with a cell, a lamp, and a voltmeter. The voltmeter is connected in parallel to the lamp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22" y="1340768"/>
            <a:ext cx="4156663" cy="264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4149080"/>
            <a:ext cx="4017365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To measure the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voltage</a:t>
            </a:r>
            <a:r>
              <a:rPr lang="en-GB" sz="2000" dirty="0" smtClean="0">
                <a:latin typeface="Comic Sans MS" panose="030F0702030302020204" pitchFamily="66" charset="0"/>
              </a:rPr>
              <a:t> across a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component </a:t>
            </a:r>
            <a:r>
              <a:rPr lang="en-GB" sz="2000" dirty="0" smtClean="0">
                <a:latin typeface="Comic Sans MS" panose="030F0702030302020204" pitchFamily="66" charset="0"/>
              </a:rPr>
              <a:t>in a circuit the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voltmeter</a:t>
            </a:r>
            <a:r>
              <a:rPr lang="en-GB" sz="2000" dirty="0" smtClean="0">
                <a:latin typeface="Comic Sans MS" panose="030F0702030302020204" pitchFamily="66" charset="0"/>
              </a:rPr>
              <a:t> must be placed in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parallel with it</a:t>
            </a:r>
            <a:r>
              <a:rPr lang="en-GB" sz="2000" dirty="0" smtClean="0">
                <a:latin typeface="Comic Sans MS" panose="030F0702030302020204" pitchFamily="66" charset="0"/>
              </a:rPr>
              <a:t>.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11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0"/>
            <a:ext cx="4572000" cy="3429000"/>
          </a:xfrm>
          <a:prstGeom prst="rect">
            <a:avLst/>
          </a:prstGeom>
          <a:solidFill>
            <a:srgbClr val="B9CDE5">
              <a:alpha val="5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lowchart: Alternate Process 1"/>
          <p:cNvSpPr/>
          <p:nvPr/>
        </p:nvSpPr>
        <p:spPr>
          <a:xfrm>
            <a:off x="107504" y="551899"/>
            <a:ext cx="4320480" cy="648072"/>
          </a:xfrm>
          <a:prstGeom prst="flowChartAlternateProcess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Measuring voltage (PD) in a circuit.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i00.i.aliimg.com/img/pb/218/818/276/276818218_8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545264" cy="160338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817" y="1628800"/>
            <a:ext cx="1260996" cy="1260996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5243315" y="188640"/>
            <a:ext cx="1920973" cy="1728192"/>
          </a:xfrm>
          <a:prstGeom prst="wedgeEllipseCallout">
            <a:avLst>
              <a:gd name="adj1" fmla="val -46833"/>
              <a:gd name="adj2" fmla="val 513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Voltage is measured using a </a:t>
            </a:r>
            <a:r>
              <a:rPr lang="en-GB" b="1" u="sng" dirty="0" smtClean="0"/>
              <a:t>VOLTMETER</a:t>
            </a:r>
            <a:endParaRPr lang="en-GB" b="1" u="sng" dirty="0"/>
          </a:p>
        </p:txBody>
      </p:sp>
      <p:pic>
        <p:nvPicPr>
          <p:cNvPr id="2052" name="Picture 4" descr="http://ebay.prnc.net/Resources/voltmeter-battery-pack1-005-320x3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074" y="2043274"/>
            <a:ext cx="1335639" cy="138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lker.com/cliparts/a/5/2/7/1197089588654092158vermeil_IEC_Volt_Meter_Symbol.svg.m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32081"/>
            <a:ext cx="151976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hows a circuit with a cell, a lamp, and a voltmeter. The voltmeter is connected in parallel to the lamp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22" y="1340768"/>
            <a:ext cx="4156663" cy="264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4149080"/>
            <a:ext cx="4017365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To measure the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voltage</a:t>
            </a:r>
            <a:r>
              <a:rPr lang="en-GB" sz="2000" dirty="0" smtClean="0">
                <a:latin typeface="Comic Sans MS" panose="030F0702030302020204" pitchFamily="66" charset="0"/>
              </a:rPr>
              <a:t> across a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component </a:t>
            </a:r>
            <a:r>
              <a:rPr lang="en-GB" sz="2000" dirty="0" smtClean="0">
                <a:latin typeface="Comic Sans MS" panose="030F0702030302020204" pitchFamily="66" charset="0"/>
              </a:rPr>
              <a:t>in a circuit the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voltmeter</a:t>
            </a:r>
            <a:r>
              <a:rPr lang="en-GB" sz="2000" dirty="0" smtClean="0">
                <a:latin typeface="Comic Sans MS" panose="030F0702030302020204" pitchFamily="66" charset="0"/>
              </a:rPr>
              <a:t> must be placed in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parallel with it</a:t>
            </a:r>
            <a:r>
              <a:rPr lang="en-GB" sz="2000" dirty="0" smtClean="0">
                <a:latin typeface="Comic Sans MS" panose="030F0702030302020204" pitchFamily="66" charset="0"/>
              </a:rPr>
              <a:t>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3717032"/>
            <a:ext cx="23812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84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0"/>
            <a:ext cx="4572000" cy="3429000"/>
          </a:xfrm>
          <a:prstGeom prst="rect">
            <a:avLst/>
          </a:prstGeom>
          <a:solidFill>
            <a:srgbClr val="B9CDE5">
              <a:alpha val="5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lowchart: Alternate Process 1"/>
          <p:cNvSpPr/>
          <p:nvPr/>
        </p:nvSpPr>
        <p:spPr>
          <a:xfrm>
            <a:off x="107504" y="551899"/>
            <a:ext cx="4320480" cy="648072"/>
          </a:xfrm>
          <a:prstGeom prst="flowChartAlternateProcess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Measuring voltage (PD) in a circuit.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i00.i.aliimg.com/img/pb/218/818/276/276818218_8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545264" cy="160338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817" y="1628800"/>
            <a:ext cx="1260996" cy="1260996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5243315" y="188640"/>
            <a:ext cx="1920973" cy="1728192"/>
          </a:xfrm>
          <a:prstGeom prst="wedgeEllipseCallout">
            <a:avLst>
              <a:gd name="adj1" fmla="val -46833"/>
              <a:gd name="adj2" fmla="val 513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Voltage is measured using a </a:t>
            </a:r>
            <a:r>
              <a:rPr lang="en-GB" b="1" u="sng" dirty="0" smtClean="0"/>
              <a:t>VOLTMETER</a:t>
            </a:r>
            <a:endParaRPr lang="en-GB" b="1" u="sng" dirty="0"/>
          </a:p>
        </p:txBody>
      </p:sp>
      <p:pic>
        <p:nvPicPr>
          <p:cNvPr id="2052" name="Picture 4" descr="http://ebay.prnc.net/Resources/voltmeter-battery-pack1-005-320x3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074" y="2043274"/>
            <a:ext cx="1335639" cy="138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lker.com/cliparts/a/5/2/7/1197089588654092158vermeil_IEC_Volt_Meter_Symbol.svg.m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32081"/>
            <a:ext cx="151976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1484784"/>
            <a:ext cx="374441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Series and parallel circuits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" y="2007771"/>
            <a:ext cx="3828416" cy="2197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3536" y="4653136"/>
            <a:ext cx="3828416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In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series circuit </a:t>
            </a:r>
            <a:r>
              <a:rPr lang="en-GB" dirty="0" smtClean="0">
                <a:latin typeface="Comic Sans MS" panose="030F0702030302020204" pitchFamily="66" charset="0"/>
              </a:rPr>
              <a:t>the total voltage (PD) of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supply</a:t>
            </a:r>
            <a:r>
              <a:rPr lang="en-GB" dirty="0" smtClean="0">
                <a:latin typeface="Comic Sans MS" panose="030F0702030302020204" pitchFamily="66" charset="0"/>
              </a:rPr>
              <a:t> is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shared</a:t>
            </a:r>
            <a:r>
              <a:rPr lang="en-GB" dirty="0" smtClean="0">
                <a:latin typeface="Comic Sans MS" panose="030F0702030302020204" pitchFamily="66" charset="0"/>
              </a:rPr>
              <a:t> between the various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components</a:t>
            </a:r>
            <a:r>
              <a:rPr lang="en-GB" dirty="0" smtClean="0">
                <a:latin typeface="Comic Sans MS" panose="030F0702030302020204" pitchFamily="66" charset="0"/>
              </a:rPr>
              <a:t>, so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voltages</a:t>
            </a:r>
            <a:r>
              <a:rPr lang="en-GB" dirty="0" smtClean="0">
                <a:latin typeface="Comic Sans MS" panose="030F0702030302020204" pitchFamily="66" charset="0"/>
              </a:rPr>
              <a:t> around a series circuit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always add up</a:t>
            </a:r>
            <a:r>
              <a:rPr lang="en-GB" dirty="0" smtClean="0">
                <a:latin typeface="Comic Sans MS" panose="030F0702030302020204" pitchFamily="66" charset="0"/>
              </a:rPr>
              <a:t> to equal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source voltage.</a:t>
            </a:r>
            <a:endParaRPr lang="en-GB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002" y="4196272"/>
            <a:ext cx="1504950" cy="285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39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0"/>
            <a:ext cx="4572000" cy="3429000"/>
          </a:xfrm>
          <a:prstGeom prst="rect">
            <a:avLst/>
          </a:prstGeom>
          <a:solidFill>
            <a:srgbClr val="B9CDE5">
              <a:alpha val="5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lowchart: Alternate Process 1"/>
          <p:cNvSpPr/>
          <p:nvPr/>
        </p:nvSpPr>
        <p:spPr>
          <a:xfrm>
            <a:off x="107504" y="551899"/>
            <a:ext cx="4320480" cy="648072"/>
          </a:xfrm>
          <a:prstGeom prst="flowChartAlternateProcess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Measuring voltage (PD) in a circuit.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i00.i.aliimg.com/img/pb/218/818/276/276818218_8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545264" cy="160338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817" y="1628800"/>
            <a:ext cx="1260996" cy="1260996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5243315" y="188640"/>
            <a:ext cx="1920973" cy="1728192"/>
          </a:xfrm>
          <a:prstGeom prst="wedgeEllipseCallout">
            <a:avLst>
              <a:gd name="adj1" fmla="val -46833"/>
              <a:gd name="adj2" fmla="val 513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Voltage is measured using a </a:t>
            </a:r>
            <a:r>
              <a:rPr lang="en-GB" b="1" u="sng" dirty="0" smtClean="0"/>
              <a:t>VOLTMETER</a:t>
            </a:r>
            <a:endParaRPr lang="en-GB" b="1" u="sng" dirty="0"/>
          </a:p>
        </p:txBody>
      </p:sp>
      <p:pic>
        <p:nvPicPr>
          <p:cNvPr id="2052" name="Picture 4" descr="http://ebay.prnc.net/Resources/voltmeter-battery-pack1-005-320x3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074" y="2043274"/>
            <a:ext cx="1335639" cy="138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lker.com/cliparts/a/5/2/7/1197089588654092158vermeil_IEC_Volt_Meter_Symbol.svg.m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32081"/>
            <a:ext cx="151976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1484784"/>
            <a:ext cx="374441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Series and parallel circuits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" y="2007771"/>
            <a:ext cx="3828416" cy="2197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3536" y="4653136"/>
            <a:ext cx="3828416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In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series circuit </a:t>
            </a:r>
            <a:r>
              <a:rPr lang="en-GB" dirty="0" smtClean="0">
                <a:latin typeface="Comic Sans MS" panose="030F0702030302020204" pitchFamily="66" charset="0"/>
              </a:rPr>
              <a:t>the total voltage (PD) of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supply</a:t>
            </a:r>
            <a:r>
              <a:rPr lang="en-GB" dirty="0" smtClean="0">
                <a:latin typeface="Comic Sans MS" panose="030F0702030302020204" pitchFamily="66" charset="0"/>
              </a:rPr>
              <a:t> is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shared</a:t>
            </a:r>
            <a:r>
              <a:rPr lang="en-GB" dirty="0" smtClean="0">
                <a:latin typeface="Comic Sans MS" panose="030F0702030302020204" pitchFamily="66" charset="0"/>
              </a:rPr>
              <a:t> between the various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components</a:t>
            </a:r>
            <a:r>
              <a:rPr lang="en-GB" dirty="0" smtClean="0">
                <a:latin typeface="Comic Sans MS" panose="030F0702030302020204" pitchFamily="66" charset="0"/>
              </a:rPr>
              <a:t>, so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voltages</a:t>
            </a:r>
            <a:r>
              <a:rPr lang="en-GB" dirty="0" smtClean="0">
                <a:latin typeface="Comic Sans MS" panose="030F0702030302020204" pitchFamily="66" charset="0"/>
              </a:rPr>
              <a:t> around a series circuit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always add up</a:t>
            </a:r>
            <a:r>
              <a:rPr lang="en-GB" dirty="0" smtClean="0">
                <a:latin typeface="Comic Sans MS" panose="030F0702030302020204" pitchFamily="66" charset="0"/>
              </a:rPr>
              <a:t> to equal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source voltage.</a:t>
            </a:r>
            <a:endParaRPr lang="en-GB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002" y="4196272"/>
            <a:ext cx="1504950" cy="285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1008"/>
            <a:ext cx="2339468" cy="31834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20272" y="3861048"/>
            <a:ext cx="1951814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In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parallel circuit </a:t>
            </a:r>
            <a:r>
              <a:rPr lang="en-GB" dirty="0" smtClean="0">
                <a:latin typeface="Comic Sans MS" panose="030F0702030302020204" pitchFamily="66" charset="0"/>
              </a:rPr>
              <a:t>all components get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full source voltage</a:t>
            </a:r>
            <a:r>
              <a:rPr lang="en-GB" dirty="0" smtClean="0">
                <a:latin typeface="Comic Sans MS" panose="030F0702030302020204" pitchFamily="66" charset="0"/>
              </a:rPr>
              <a:t>, so the voltage is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same across all </a:t>
            </a:r>
            <a:r>
              <a:rPr lang="en-GB" dirty="0" smtClean="0">
                <a:latin typeface="Comic Sans MS" panose="030F0702030302020204" pitchFamily="66" charset="0"/>
              </a:rPr>
              <a:t>components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468" y="6398711"/>
            <a:ext cx="1504950" cy="285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20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620688"/>
            <a:ext cx="2629148" cy="2629148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1619672" y="548680"/>
            <a:ext cx="3672408" cy="1584176"/>
          </a:xfrm>
          <a:prstGeom prst="wedgeRectCallout">
            <a:avLst>
              <a:gd name="adj1" fmla="val 83744"/>
              <a:gd name="adj2" fmla="val 11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Whenever a current flows around an electrical circuit there is </a:t>
            </a:r>
            <a:r>
              <a:rPr lang="en-GB" sz="2000" b="1" u="sng" dirty="0" smtClean="0">
                <a:latin typeface="Comic Sans MS" panose="030F0702030302020204" pitchFamily="66" charset="0"/>
              </a:rPr>
              <a:t>resistance</a:t>
            </a:r>
            <a:r>
              <a:rPr lang="en-GB" sz="2000" dirty="0" smtClean="0">
                <a:latin typeface="Comic Sans MS" panose="030F0702030302020204" pitchFamily="66" charset="0"/>
              </a:rPr>
              <a:t> to the electrons.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12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620688"/>
            <a:ext cx="2629148" cy="2629148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1619672" y="548680"/>
            <a:ext cx="3672408" cy="1584176"/>
          </a:xfrm>
          <a:prstGeom prst="wedgeRectCallout">
            <a:avLst>
              <a:gd name="adj1" fmla="val 83744"/>
              <a:gd name="adj2" fmla="val 11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Whenever a current flows around an electrical circuit there is </a:t>
            </a:r>
            <a:r>
              <a:rPr lang="en-GB" sz="2000" b="1" u="sng" dirty="0" smtClean="0">
                <a:latin typeface="Comic Sans MS" panose="030F0702030302020204" pitchFamily="66" charset="0"/>
              </a:rPr>
              <a:t>resistance</a:t>
            </a:r>
            <a:r>
              <a:rPr lang="en-GB" sz="2000" dirty="0" smtClean="0">
                <a:latin typeface="Comic Sans MS" panose="030F0702030302020204" pitchFamily="66" charset="0"/>
              </a:rPr>
              <a:t> to the electrons.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159885"/>
              </p:ext>
            </p:extLst>
          </p:nvPr>
        </p:nvGraphicFramePr>
        <p:xfrm>
          <a:off x="251520" y="2687320"/>
          <a:ext cx="4320480" cy="374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0"/>
                <a:gridCol w="2160240"/>
              </a:tblGrid>
              <a:tr h="37084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Copper</a:t>
                      </a: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 connecting wire is a </a:t>
                      </a:r>
                      <a:r>
                        <a:rPr lang="en-GB" b="1" u="sng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good conductor</a:t>
                      </a: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, it offers </a:t>
                      </a:r>
                      <a:r>
                        <a:rPr lang="en-GB" b="1" u="sng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little resistance </a:t>
                      </a: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to the electrons, and a </a:t>
                      </a:r>
                      <a:r>
                        <a:rPr lang="en-GB" b="1" u="sng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current passes </a:t>
                      </a: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through it </a:t>
                      </a:r>
                      <a:r>
                        <a:rPr lang="en-GB" b="1" u="sng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easily.</a:t>
                      </a:r>
                      <a:endParaRPr lang="en-GB" b="1" u="sng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 err="1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Nichrome</a:t>
                      </a: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 is </a:t>
                      </a:r>
                      <a:r>
                        <a:rPr lang="en-GB" b="1" u="sng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not </a:t>
                      </a: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such a good conductor, it has a </a:t>
                      </a:r>
                      <a:r>
                        <a:rPr lang="en-GB" b="1" u="sng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bigger resistance </a:t>
                      </a: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to the electrons, and </a:t>
                      </a:r>
                      <a:r>
                        <a:rPr lang="en-GB" b="1" u="sng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less current </a:t>
                      </a: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will flow.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97228"/>
            <a:ext cx="129614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359" y="2778339"/>
            <a:ext cx="1315033" cy="13150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76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620688"/>
            <a:ext cx="2629148" cy="2629148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1619672" y="548680"/>
            <a:ext cx="3672408" cy="1584176"/>
          </a:xfrm>
          <a:prstGeom prst="wedgeRectCallout">
            <a:avLst>
              <a:gd name="adj1" fmla="val 83744"/>
              <a:gd name="adj2" fmla="val 11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Whenever a current flows around an electrical circuit there is </a:t>
            </a:r>
            <a:r>
              <a:rPr lang="en-GB" sz="2000" b="1" u="sng" dirty="0" smtClean="0">
                <a:latin typeface="Comic Sans MS" panose="030F0702030302020204" pitchFamily="66" charset="0"/>
              </a:rPr>
              <a:t>resistance</a:t>
            </a:r>
            <a:r>
              <a:rPr lang="en-GB" sz="2000" dirty="0" smtClean="0">
                <a:latin typeface="Comic Sans MS" panose="030F0702030302020204" pitchFamily="66" charset="0"/>
              </a:rPr>
              <a:t> to the electrons.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463868"/>
              </p:ext>
            </p:extLst>
          </p:nvPr>
        </p:nvGraphicFramePr>
        <p:xfrm>
          <a:off x="251520" y="2687320"/>
          <a:ext cx="4320480" cy="374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0"/>
                <a:gridCol w="2160240"/>
              </a:tblGrid>
              <a:tr h="37084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Copper</a:t>
                      </a: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 connecting wire is a </a:t>
                      </a:r>
                      <a:r>
                        <a:rPr lang="en-GB" b="1" u="sng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good conductor</a:t>
                      </a: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, it offers </a:t>
                      </a:r>
                      <a:r>
                        <a:rPr lang="en-GB" b="1" u="sng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little resistance </a:t>
                      </a: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to the electrons, and a </a:t>
                      </a:r>
                      <a:r>
                        <a:rPr lang="en-GB" b="1" u="sng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current passes </a:t>
                      </a: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through it </a:t>
                      </a:r>
                      <a:r>
                        <a:rPr lang="en-GB" b="1" u="sng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easily.</a:t>
                      </a:r>
                      <a:endParaRPr lang="en-GB" b="1" u="sng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 err="1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Nichrome</a:t>
                      </a: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 is </a:t>
                      </a:r>
                      <a:r>
                        <a:rPr lang="en-GB" b="1" u="sng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not </a:t>
                      </a: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such a good conductor, it has a </a:t>
                      </a:r>
                      <a:r>
                        <a:rPr lang="en-GB" b="1" u="sng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bigger resistance </a:t>
                      </a: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to the electrons, and </a:t>
                      </a:r>
                      <a:r>
                        <a:rPr lang="en-GB" b="1" u="sng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less current </a:t>
                      </a: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will flow.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97228"/>
            <a:ext cx="129614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359" y="2778339"/>
            <a:ext cx="1315033" cy="13150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60032" y="3140968"/>
            <a:ext cx="4032448" cy="16193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Resistance is calculated using this equation:</a:t>
            </a:r>
          </a:p>
          <a:p>
            <a:pPr algn="ctr"/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 resistance  =  </a:t>
            </a:r>
            <a:r>
              <a:rPr lang="en-GB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voltage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  R  =  </a:t>
            </a:r>
            <a:r>
              <a:rPr lang="en-GB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</a:t>
            </a: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                      current             I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860032" y="4869160"/>
            <a:ext cx="4032448" cy="57606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The unit of resistance is the ohm  </a:t>
            </a:r>
            <a:r>
              <a:rPr lang="el-GR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Ω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(Greek letter omega)   </a:t>
            </a:r>
            <a:endParaRPr lang="en-GB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31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620688"/>
            <a:ext cx="2629148" cy="2629148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1619672" y="548680"/>
            <a:ext cx="3672408" cy="1584176"/>
          </a:xfrm>
          <a:prstGeom prst="wedgeRectCallout">
            <a:avLst>
              <a:gd name="adj1" fmla="val 83744"/>
              <a:gd name="adj2" fmla="val 11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Whenever a current flows around an electrical circuit there is </a:t>
            </a:r>
            <a:r>
              <a:rPr lang="en-GB" sz="2000" b="1" u="sng" dirty="0" smtClean="0">
                <a:latin typeface="Comic Sans MS" panose="030F0702030302020204" pitchFamily="66" charset="0"/>
              </a:rPr>
              <a:t>resistance</a:t>
            </a:r>
            <a:r>
              <a:rPr lang="en-GB" sz="2000" dirty="0" smtClean="0">
                <a:latin typeface="Comic Sans MS" panose="030F0702030302020204" pitchFamily="66" charset="0"/>
              </a:rPr>
              <a:t> to the electrons.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549562"/>
              </p:ext>
            </p:extLst>
          </p:nvPr>
        </p:nvGraphicFramePr>
        <p:xfrm>
          <a:off x="251520" y="2687320"/>
          <a:ext cx="4320480" cy="374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0"/>
                <a:gridCol w="2160240"/>
              </a:tblGrid>
              <a:tr h="37084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Copper</a:t>
                      </a: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 connecting wire is a </a:t>
                      </a:r>
                      <a:r>
                        <a:rPr lang="en-GB" b="1" u="sng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good conductor</a:t>
                      </a: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, it offers </a:t>
                      </a:r>
                      <a:r>
                        <a:rPr lang="en-GB" b="1" u="sng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little resistance </a:t>
                      </a: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to the electrons, and a </a:t>
                      </a:r>
                      <a:r>
                        <a:rPr lang="en-GB" b="1" u="sng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current passes </a:t>
                      </a: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through it </a:t>
                      </a:r>
                      <a:r>
                        <a:rPr lang="en-GB" b="1" u="sng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easily.</a:t>
                      </a:r>
                      <a:endParaRPr lang="en-GB" b="1" u="sng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 err="1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Nichrome</a:t>
                      </a: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 is </a:t>
                      </a:r>
                      <a:r>
                        <a:rPr lang="en-GB" b="1" u="sng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not </a:t>
                      </a: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such a good conductor, it has a </a:t>
                      </a:r>
                      <a:r>
                        <a:rPr lang="en-GB" b="1" u="sng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bigger resistance </a:t>
                      </a: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to the electrons, and </a:t>
                      </a:r>
                      <a:r>
                        <a:rPr lang="en-GB" b="1" u="sng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less current </a:t>
                      </a: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will flow.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97228"/>
            <a:ext cx="129614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359" y="2778339"/>
            <a:ext cx="1315033" cy="13150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60032" y="3140968"/>
            <a:ext cx="4032448" cy="16193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Resistance is calculated using this equation:</a:t>
            </a:r>
          </a:p>
          <a:p>
            <a:pPr algn="ctr"/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 resistance  =  </a:t>
            </a:r>
            <a:r>
              <a:rPr lang="en-GB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voltage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  R  =  </a:t>
            </a:r>
            <a:r>
              <a:rPr lang="en-GB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</a:t>
            </a: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                      current             I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860032" y="4869160"/>
            <a:ext cx="4032448" cy="57606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The unit of resistance is the ohm  </a:t>
            </a:r>
            <a:r>
              <a:rPr lang="el-GR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Ω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(Greek letter omega)   </a:t>
            </a:r>
            <a:endParaRPr lang="en-GB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60032" y="5589240"/>
            <a:ext cx="4032448" cy="11521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e</a:t>
            </a:r>
            <a:r>
              <a:rPr lang="en-GB" sz="1600" dirty="0" err="1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g</a:t>
            </a:r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.  If a PD of 8V is needed to make a current of 4A flow through a wire.</a:t>
            </a:r>
          </a:p>
          <a:p>
            <a:pPr algn="ctr"/>
            <a:endParaRPr lang="en-GB" sz="16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Resistance = 8 / 4  = 2</a:t>
            </a:r>
            <a:r>
              <a:rPr lang="el-GR" sz="16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Ω</a:t>
            </a:r>
            <a:endParaRPr lang="en-GB" sz="16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97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19572" y="548680"/>
            <a:ext cx="7704856" cy="5760640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87863"/>
              </p:ext>
            </p:extLst>
          </p:nvPr>
        </p:nvGraphicFramePr>
        <p:xfrm>
          <a:off x="1043608" y="1484784"/>
          <a:ext cx="7128792" cy="4392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00400"/>
              </a:tblGrid>
              <a:tr h="439248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Core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</a:t>
                      </a:r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State that the </a:t>
                      </a:r>
                      <a:r>
                        <a:rPr lang="en-GB" sz="1200" dirty="0" err="1" smtClean="0">
                          <a:latin typeface="Comic Sans MS" panose="030F0702030302020204" pitchFamily="66" charset="0"/>
                        </a:rPr>
                        <a:t>e.m.f</a:t>
                      </a:r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. of an electrical source of energy is measured in volts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State that the potential difference (</a:t>
                      </a:r>
                      <a:r>
                        <a:rPr lang="en-GB" sz="1200" dirty="0" err="1" smtClean="0">
                          <a:latin typeface="Comic Sans MS" panose="030F0702030302020204" pitchFamily="66" charset="0"/>
                        </a:rPr>
                        <a:t>p.d</a:t>
                      </a:r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.) across a circuit component is measured in volts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 Use and describe the use of a voltmeter, both analogue and digital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State that resistance = </a:t>
                      </a:r>
                      <a:r>
                        <a:rPr lang="en-GB" sz="1200" dirty="0" err="1" smtClean="0">
                          <a:latin typeface="Comic Sans MS" panose="030F0702030302020204" pitchFamily="66" charset="0"/>
                        </a:rPr>
                        <a:t>p.d</a:t>
                      </a:r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. / current and understand qualitatively how changes in </a:t>
                      </a:r>
                      <a:r>
                        <a:rPr lang="en-GB" sz="1200" dirty="0" err="1" smtClean="0">
                          <a:latin typeface="Comic Sans MS" panose="030F0702030302020204" pitchFamily="66" charset="0"/>
                        </a:rPr>
                        <a:t>p.d</a:t>
                      </a:r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. or resistance affect current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• Recall and use the equation R = V / I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• Describe an experiment to determine resistance using a voltmeter and an ammeter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Relate (without calculation) the resistance of a wire to its length and to its diameter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Understand that electric circuits transfer energy from the battery or power source to the circuit components then into the surroundings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200" dirty="0" smtClean="0"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4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Supplement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Show understanding that </a:t>
                      </a:r>
                      <a:r>
                        <a:rPr lang="en-GB" sz="1300" b="0" dirty="0" err="1" smtClean="0">
                          <a:latin typeface="Comic Sans MS" panose="030F0702030302020204" pitchFamily="66" charset="0"/>
                        </a:rPr>
                        <a:t>e.m.f</a:t>
                      </a: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. is defined in terms of energy supplied by a source in driving charge round a complete circuit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Recall that 1 V is equivalent to 1 J / 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Sketch and explain the current-voltage characteristic of an </a:t>
                      </a:r>
                      <a:r>
                        <a:rPr lang="en-GB" sz="1300" b="0" dirty="0" err="1" smtClean="0">
                          <a:latin typeface="Comic Sans MS" panose="030F0702030302020204" pitchFamily="66" charset="0"/>
                        </a:rPr>
                        <a:t>ohmic</a:t>
                      </a: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 resistor and a filament lamp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• Recall and use quantitatively the proportionality between resistance and length, and the inverse proportionality between resistance and cross-sectional area of a wire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Recall and use the equations P = IV and E = </a:t>
                      </a:r>
                      <a:r>
                        <a:rPr lang="en-GB" sz="1300" b="0" dirty="0" err="1" smtClean="0">
                          <a:latin typeface="Comic Sans MS" panose="030F0702030302020204" pitchFamily="66" charset="0"/>
                        </a:rPr>
                        <a:t>IVt</a:t>
                      </a:r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4572000" y="548680"/>
            <a:ext cx="3852428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9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511256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Remember, remember ……….. The equation linking V, I and R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323528" y="1988840"/>
            <a:ext cx="3960440" cy="360040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817694" y="2767280"/>
            <a:ext cx="9721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 smtClean="0">
                <a:latin typeface="Comic Sans MS" panose="030F0702030302020204" pitchFamily="66" charset="0"/>
              </a:rPr>
              <a:t>V</a:t>
            </a:r>
            <a:endParaRPr lang="en-GB" sz="80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7986" y="4241497"/>
            <a:ext cx="9721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7784" y="4243031"/>
            <a:ext cx="9721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2080" y="1988840"/>
            <a:ext cx="3384376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   V   =  I  x  R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080" y="3428999"/>
            <a:ext cx="3384376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   I   =  V  /  R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2080" y="4897856"/>
            <a:ext cx="3384376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   R   =  V  </a:t>
            </a:r>
            <a:r>
              <a:rPr lang="en-GB" sz="3600" dirty="0">
                <a:latin typeface="Comic Sans MS" panose="030F0702030302020204" pitchFamily="66" charset="0"/>
              </a:rPr>
              <a:t>/</a:t>
            </a:r>
            <a:r>
              <a:rPr lang="en-GB" sz="3600" dirty="0" smtClean="0">
                <a:latin typeface="Comic Sans MS" panose="030F0702030302020204" pitchFamily="66" charset="0"/>
              </a:rPr>
              <a:t>  I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63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1520" y="260648"/>
            <a:ext cx="2899606" cy="2899606"/>
            <a:chOff x="251520" y="260648"/>
            <a:chExt cx="2899606" cy="289960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260648"/>
              <a:ext cx="2899606" cy="289960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971600" y="1412776"/>
              <a:ext cx="1728192" cy="9233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</a:rPr>
                <a:t>Factors affecting resistance.</a:t>
              </a:r>
              <a:endParaRPr lang="en-GB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287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1520" y="260648"/>
            <a:ext cx="2899606" cy="2899606"/>
            <a:chOff x="251520" y="260648"/>
            <a:chExt cx="2899606" cy="289960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260648"/>
              <a:ext cx="2899606" cy="289960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971600" y="1412776"/>
              <a:ext cx="1728192" cy="9233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</a:rPr>
                <a:t>Factors affecting resistance.</a:t>
              </a:r>
              <a:endParaRPr lang="en-GB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38506990"/>
              </p:ext>
            </p:extLst>
          </p:nvPr>
        </p:nvGraphicFramePr>
        <p:xfrm>
          <a:off x="1043608" y="692696"/>
          <a:ext cx="7800528" cy="570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96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788024" y="1268760"/>
            <a:ext cx="936104" cy="93610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251520" y="260648"/>
            <a:ext cx="2899606" cy="2899606"/>
            <a:chOff x="251520" y="260648"/>
            <a:chExt cx="2899606" cy="289960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260648"/>
              <a:ext cx="2899606" cy="289960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971600" y="1412776"/>
              <a:ext cx="1728192" cy="9233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</a:rPr>
                <a:t>Factors affecting resistance.</a:t>
              </a:r>
              <a:endParaRPr lang="en-GB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92073683"/>
              </p:ext>
            </p:extLst>
          </p:nvPr>
        </p:nvGraphicFramePr>
        <p:xfrm>
          <a:off x="4283968" y="378230"/>
          <a:ext cx="405611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3635896" y="2132856"/>
            <a:ext cx="1440160" cy="165618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51520" y="3789040"/>
            <a:ext cx="4320480" cy="172819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For metal conductors, resistance increases with temperature.  For semi-conductors, it decreases with temperature.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34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788024" y="1268760"/>
            <a:ext cx="936104" cy="93610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251520" y="260648"/>
            <a:ext cx="2899606" cy="2899606"/>
            <a:chOff x="251520" y="260648"/>
            <a:chExt cx="2899606" cy="289960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260648"/>
              <a:ext cx="2899606" cy="289960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971600" y="1412776"/>
              <a:ext cx="1728192" cy="9233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</a:rPr>
                <a:t>Factors affecting resistance.</a:t>
              </a:r>
              <a:endParaRPr lang="en-GB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29700594"/>
              </p:ext>
            </p:extLst>
          </p:nvPr>
        </p:nvGraphicFramePr>
        <p:xfrm>
          <a:off x="4283968" y="378230"/>
          <a:ext cx="405611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3635896" y="2132856"/>
            <a:ext cx="1440160" cy="165618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51520" y="3789040"/>
            <a:ext cx="4320480" cy="172819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For metal conductors, resistance increases with temperature.  For semi-conductors, it decreases with temperature.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7672" y="5644645"/>
            <a:ext cx="432048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When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current</a:t>
            </a:r>
            <a:r>
              <a:rPr lang="en-GB" dirty="0" smtClean="0">
                <a:latin typeface="Comic Sans MS" panose="030F0702030302020204" pitchFamily="66" charset="0"/>
              </a:rPr>
              <a:t> flows through a wire,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resistance</a:t>
            </a:r>
            <a:r>
              <a:rPr lang="en-GB" dirty="0" smtClean="0">
                <a:latin typeface="Comic Sans MS" panose="030F0702030302020204" pitchFamily="66" charset="0"/>
              </a:rPr>
              <a:t> causes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heating effect</a:t>
            </a:r>
            <a:r>
              <a:rPr lang="en-GB" dirty="0" smtClean="0">
                <a:latin typeface="Comic Sans MS" panose="030F0702030302020204" pitchFamily="66" charset="0"/>
              </a:rPr>
              <a:t>.  This principle is used 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heating elements</a:t>
            </a:r>
            <a:r>
              <a:rPr lang="en-GB" dirty="0" smtClean="0">
                <a:latin typeface="Comic Sans MS" panose="030F0702030302020204" pitchFamily="66" charset="0"/>
              </a:rPr>
              <a:t> and 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filament light bulbs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6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788024" y="1268760"/>
            <a:ext cx="936104" cy="93610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251520" y="260648"/>
            <a:ext cx="2899606" cy="2899606"/>
            <a:chOff x="251520" y="260648"/>
            <a:chExt cx="2899606" cy="289960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260648"/>
              <a:ext cx="2899606" cy="289960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971600" y="1412776"/>
              <a:ext cx="1728192" cy="9233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</a:rPr>
                <a:t>Factors affecting resistance.</a:t>
              </a:r>
              <a:endParaRPr lang="en-GB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55583974"/>
              </p:ext>
            </p:extLst>
          </p:nvPr>
        </p:nvGraphicFramePr>
        <p:xfrm>
          <a:off x="4283968" y="378230"/>
          <a:ext cx="405611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3635896" y="2132856"/>
            <a:ext cx="1440160" cy="165618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51520" y="3789040"/>
            <a:ext cx="4320480" cy="172819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For metal conductors, resistance increases with temperature.  For semi-conductors, it decreases with temperature.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7672" y="5644645"/>
            <a:ext cx="432048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When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current</a:t>
            </a:r>
            <a:r>
              <a:rPr lang="en-GB" dirty="0" smtClean="0">
                <a:latin typeface="Comic Sans MS" panose="030F0702030302020204" pitchFamily="66" charset="0"/>
              </a:rPr>
              <a:t> flows through a wire,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resistance</a:t>
            </a:r>
            <a:r>
              <a:rPr lang="en-GB" dirty="0" smtClean="0">
                <a:latin typeface="Comic Sans MS" panose="030F0702030302020204" pitchFamily="66" charset="0"/>
              </a:rPr>
              <a:t> causes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heating effect</a:t>
            </a:r>
            <a:r>
              <a:rPr lang="en-GB" dirty="0" smtClean="0">
                <a:latin typeface="Comic Sans MS" panose="030F0702030302020204" pitchFamily="66" charset="0"/>
              </a:rPr>
              <a:t>.  This principle is used 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heating elements</a:t>
            </a:r>
            <a:r>
              <a:rPr lang="en-GB" dirty="0" smtClean="0">
                <a:latin typeface="Comic Sans MS" panose="030F0702030302020204" pitchFamily="66" charset="0"/>
              </a:rPr>
              <a:t> and 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filament light bulbs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750" y="4717174"/>
            <a:ext cx="1493912" cy="185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734" y="3414886"/>
            <a:ext cx="1477928" cy="1238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 descr="http://www.clipartbest.com/cliparts/aie/M8R/aieM8Rxi4.jpe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17174"/>
            <a:ext cx="1800200" cy="18002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04248" y="3414886"/>
            <a:ext cx="1944216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mic Sans MS" panose="030F0702030302020204" pitchFamily="66" charset="0"/>
              </a:rPr>
              <a:t>Electrons </a:t>
            </a:r>
            <a:r>
              <a:rPr lang="en-GB" sz="12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collide</a:t>
            </a:r>
            <a:r>
              <a:rPr lang="en-GB" sz="1200" dirty="0" smtClean="0">
                <a:latin typeface="Comic Sans MS" panose="030F0702030302020204" pitchFamily="66" charset="0"/>
              </a:rPr>
              <a:t> with atoms as they pass through </a:t>
            </a:r>
            <a:r>
              <a:rPr lang="en-GB" sz="12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conductors</a:t>
            </a:r>
            <a:r>
              <a:rPr lang="en-GB" sz="1200" dirty="0" smtClean="0">
                <a:latin typeface="Comic Sans MS" panose="030F0702030302020204" pitchFamily="66" charset="0"/>
              </a:rPr>
              <a:t>, losing energy. The atoms </a:t>
            </a:r>
            <a:r>
              <a:rPr lang="en-GB" sz="12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vibrate more</a:t>
            </a:r>
            <a:r>
              <a:rPr lang="en-GB" sz="1200" dirty="0" smtClean="0">
                <a:latin typeface="Comic Sans MS" panose="030F0702030302020204" pitchFamily="66" charset="0"/>
              </a:rPr>
              <a:t>, causing a </a:t>
            </a:r>
            <a:r>
              <a:rPr lang="en-GB" sz="12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heating effect</a:t>
            </a:r>
            <a:endParaRPr lang="en-GB" sz="1200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6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788024" y="1268760"/>
            <a:ext cx="936104" cy="93610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251520" y="260648"/>
            <a:ext cx="2899606" cy="2899606"/>
            <a:chOff x="251520" y="260648"/>
            <a:chExt cx="2899606" cy="289960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260648"/>
              <a:ext cx="2899606" cy="289960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971600" y="1412776"/>
              <a:ext cx="1728192" cy="9233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</a:rPr>
                <a:t>Factors affecting resistance.</a:t>
              </a:r>
              <a:endParaRPr lang="en-GB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47104323"/>
              </p:ext>
            </p:extLst>
          </p:nvPr>
        </p:nvGraphicFramePr>
        <p:xfrm>
          <a:off x="4355976" y="342299"/>
          <a:ext cx="405611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3635896" y="2132856"/>
            <a:ext cx="1440160" cy="165618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n 6"/>
          <p:cNvSpPr/>
          <p:nvPr/>
        </p:nvSpPr>
        <p:spPr>
          <a:xfrm rot="5400000">
            <a:off x="1191591" y="3234067"/>
            <a:ext cx="360040" cy="219006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10" name="Can 9"/>
          <p:cNvSpPr/>
          <p:nvPr/>
        </p:nvSpPr>
        <p:spPr>
          <a:xfrm rot="5400000">
            <a:off x="2189749" y="2918957"/>
            <a:ext cx="360040" cy="426044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788024" y="3933056"/>
            <a:ext cx="4104456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Wires A and B have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same</a:t>
            </a:r>
            <a:r>
              <a:rPr lang="en-GB" dirty="0" smtClean="0">
                <a:latin typeface="Comic Sans MS" panose="030F0702030302020204" pitchFamily="66" charset="0"/>
              </a:rPr>
              <a:t> cross-sectional area and are at the same temperature.  Wire B is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twice</a:t>
            </a:r>
            <a:r>
              <a:rPr lang="en-GB" dirty="0" smtClean="0">
                <a:latin typeface="Comic Sans MS" panose="030F0702030302020204" pitchFamily="66" charset="0"/>
              </a:rPr>
              <a:t> as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long</a:t>
            </a:r>
            <a:r>
              <a:rPr lang="en-GB" dirty="0" smtClean="0">
                <a:latin typeface="Comic Sans MS" panose="030F0702030302020204" pitchFamily="66" charset="0"/>
              </a:rPr>
              <a:t> as wire A, and has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twice</a:t>
            </a:r>
            <a:r>
              <a:rPr lang="en-GB" dirty="0" smtClean="0">
                <a:latin typeface="Comic Sans MS" panose="030F0702030302020204" pitchFamily="66" charset="0"/>
              </a:rPr>
              <a:t>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resistance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60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788024" y="1268760"/>
            <a:ext cx="936104" cy="93610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251520" y="260648"/>
            <a:ext cx="2899606" cy="2899606"/>
            <a:chOff x="251520" y="260648"/>
            <a:chExt cx="2899606" cy="289960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260648"/>
              <a:ext cx="2899606" cy="289960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971600" y="1412776"/>
              <a:ext cx="1728192" cy="9233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</a:rPr>
                <a:t>Factors affecting resistance.</a:t>
              </a:r>
              <a:endParaRPr lang="en-GB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98714082"/>
              </p:ext>
            </p:extLst>
          </p:nvPr>
        </p:nvGraphicFramePr>
        <p:xfrm>
          <a:off x="4355976" y="342299"/>
          <a:ext cx="405611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3635896" y="2132856"/>
            <a:ext cx="1440160" cy="165618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n 6"/>
          <p:cNvSpPr/>
          <p:nvPr/>
        </p:nvSpPr>
        <p:spPr>
          <a:xfrm rot="5400000">
            <a:off x="1191591" y="3234067"/>
            <a:ext cx="360040" cy="219006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10" name="Can 9"/>
          <p:cNvSpPr/>
          <p:nvPr/>
        </p:nvSpPr>
        <p:spPr>
          <a:xfrm rot="5400000">
            <a:off x="2189749" y="2918957"/>
            <a:ext cx="360040" cy="426044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788024" y="3933056"/>
            <a:ext cx="4104456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Wires A and B have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same</a:t>
            </a:r>
            <a:r>
              <a:rPr lang="en-GB" dirty="0" smtClean="0">
                <a:latin typeface="Comic Sans MS" panose="030F0702030302020204" pitchFamily="66" charset="0"/>
              </a:rPr>
              <a:t> cross-sectional area and are at the same temperature.  Wire B is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twice</a:t>
            </a:r>
            <a:r>
              <a:rPr lang="en-GB" dirty="0" smtClean="0">
                <a:latin typeface="Comic Sans MS" panose="030F0702030302020204" pitchFamily="66" charset="0"/>
              </a:rPr>
              <a:t> as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long</a:t>
            </a:r>
            <a:r>
              <a:rPr lang="en-GB" dirty="0" smtClean="0">
                <a:latin typeface="Comic Sans MS" panose="030F0702030302020204" pitchFamily="66" charset="0"/>
              </a:rPr>
              <a:t> as wire A, and has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twice</a:t>
            </a:r>
            <a:r>
              <a:rPr lang="en-GB" dirty="0" smtClean="0">
                <a:latin typeface="Comic Sans MS" panose="030F0702030302020204" pitchFamily="66" charset="0"/>
              </a:rPr>
              <a:t>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resistance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9793" y="5733256"/>
            <a:ext cx="331236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Resistance      length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www.decodeunicode.org/en/data/glyph/196x196/221D.gif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606" y="5406808"/>
            <a:ext cx="933450" cy="93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01323" y="6340259"/>
            <a:ext cx="5678989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Resistance is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directly proportional </a:t>
            </a:r>
            <a:r>
              <a:rPr lang="en-GB" sz="2000" dirty="0" smtClean="0">
                <a:latin typeface="Comic Sans MS" panose="030F0702030302020204" pitchFamily="66" charset="0"/>
              </a:rPr>
              <a:t>to length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84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788024" y="1268760"/>
            <a:ext cx="936104" cy="93610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251520" y="260648"/>
            <a:ext cx="2899606" cy="2899606"/>
            <a:chOff x="251520" y="260648"/>
            <a:chExt cx="2899606" cy="289960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260648"/>
              <a:ext cx="2899606" cy="289960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971600" y="1412776"/>
              <a:ext cx="1728192" cy="9233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</a:rPr>
                <a:t>Factors affecting resistance.</a:t>
              </a:r>
              <a:endParaRPr lang="en-GB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48902484"/>
              </p:ext>
            </p:extLst>
          </p:nvPr>
        </p:nvGraphicFramePr>
        <p:xfrm>
          <a:off x="4355976" y="342299"/>
          <a:ext cx="405611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3635896" y="2132856"/>
            <a:ext cx="1440160" cy="165618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n 6"/>
          <p:cNvSpPr/>
          <p:nvPr/>
        </p:nvSpPr>
        <p:spPr>
          <a:xfrm rot="5400000">
            <a:off x="2208265" y="2217393"/>
            <a:ext cx="360040" cy="422341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10" name="Can 9"/>
          <p:cNvSpPr/>
          <p:nvPr/>
        </p:nvSpPr>
        <p:spPr>
          <a:xfrm rot="5400000">
            <a:off x="2009729" y="3098977"/>
            <a:ext cx="720080" cy="426044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788024" y="3933056"/>
            <a:ext cx="4104456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Wires A and B have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same</a:t>
            </a:r>
            <a:r>
              <a:rPr lang="en-GB" dirty="0" smtClean="0">
                <a:latin typeface="Comic Sans MS" panose="030F0702030302020204" pitchFamily="66" charset="0"/>
              </a:rPr>
              <a:t> length and are at the same temperature.  Wire B is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twice</a:t>
            </a:r>
            <a:r>
              <a:rPr lang="en-GB" dirty="0" smtClean="0">
                <a:latin typeface="Comic Sans MS" panose="030F0702030302020204" pitchFamily="66" charset="0"/>
              </a:rPr>
              <a:t> the cross-sectional area of A, and has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half</a:t>
            </a:r>
            <a:r>
              <a:rPr lang="en-GB" dirty="0" smtClean="0">
                <a:latin typeface="Comic Sans MS" panose="030F0702030302020204" pitchFamily="66" charset="0"/>
              </a:rPr>
              <a:t>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resistance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73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788024" y="1268760"/>
            <a:ext cx="936104" cy="93610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251520" y="260648"/>
            <a:ext cx="2899606" cy="2899606"/>
            <a:chOff x="251520" y="260648"/>
            <a:chExt cx="2899606" cy="289960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260648"/>
              <a:ext cx="2899606" cy="289960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971600" y="1412776"/>
              <a:ext cx="1728192" cy="9233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</a:rPr>
                <a:t>Factors affecting resistance.</a:t>
              </a:r>
              <a:endParaRPr lang="en-GB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88509231"/>
              </p:ext>
            </p:extLst>
          </p:nvPr>
        </p:nvGraphicFramePr>
        <p:xfrm>
          <a:off x="4355976" y="342299"/>
          <a:ext cx="405611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3635896" y="2132856"/>
            <a:ext cx="1440160" cy="165618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n 6"/>
          <p:cNvSpPr/>
          <p:nvPr/>
        </p:nvSpPr>
        <p:spPr>
          <a:xfrm rot="5400000">
            <a:off x="2208265" y="2217393"/>
            <a:ext cx="360040" cy="422341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10" name="Can 9"/>
          <p:cNvSpPr/>
          <p:nvPr/>
        </p:nvSpPr>
        <p:spPr>
          <a:xfrm rot="5400000">
            <a:off x="2009729" y="3098977"/>
            <a:ext cx="720080" cy="426044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788024" y="3933056"/>
            <a:ext cx="4104456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Wires A and B have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same</a:t>
            </a:r>
            <a:r>
              <a:rPr lang="en-GB" dirty="0" smtClean="0">
                <a:latin typeface="Comic Sans MS" panose="030F0702030302020204" pitchFamily="66" charset="0"/>
              </a:rPr>
              <a:t> length and are at the same temperature.  Wire B is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twice</a:t>
            </a:r>
            <a:r>
              <a:rPr lang="en-GB" dirty="0" smtClean="0">
                <a:latin typeface="Comic Sans MS" panose="030F0702030302020204" pitchFamily="66" charset="0"/>
              </a:rPr>
              <a:t> the cross-sectional area of A, and has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half</a:t>
            </a:r>
            <a:r>
              <a:rPr lang="en-GB" dirty="0" smtClean="0">
                <a:latin typeface="Comic Sans MS" panose="030F0702030302020204" pitchFamily="66" charset="0"/>
              </a:rPr>
              <a:t>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resistance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9792" y="5877272"/>
            <a:ext cx="36004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Resistance            </a:t>
            </a:r>
            <a:r>
              <a:rPr lang="en-GB" sz="2400" u="sng" dirty="0" smtClean="0">
                <a:latin typeface="Comic Sans MS" panose="030F0702030302020204" pitchFamily="66" charset="0"/>
              </a:rPr>
              <a:t>1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latin typeface="Comic Sans MS" panose="030F0702030302020204" pitchFamily="66" charset="0"/>
              </a:rPr>
              <a:t>                         area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12" name="Picture 2" descr="http://www.decodeunicode.org/en/data/glyph/196x196/221D.gif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299" y="5567200"/>
            <a:ext cx="933450" cy="93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16216" y="609329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(area = cross-sectional area)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67679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15" y="260648"/>
            <a:ext cx="3168352" cy="3168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1484784"/>
            <a:ext cx="194421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 smtClean="0">
                <a:latin typeface="Comic Sans MS" panose="030F0702030302020204" pitchFamily="66" charset="0"/>
              </a:rPr>
              <a:t>emf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0" y="548680"/>
            <a:ext cx="2160240" cy="50405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Recap 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1120676"/>
            <a:ext cx="3528392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Current</a:t>
            </a:r>
            <a:r>
              <a:rPr lang="en-GB" dirty="0" smtClean="0">
                <a:latin typeface="Comic Sans MS" panose="030F0702030302020204" pitchFamily="66" charset="0"/>
              </a:rPr>
              <a:t> is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rate of flow </a:t>
            </a:r>
            <a:r>
              <a:rPr lang="en-GB" dirty="0" smtClean="0">
                <a:latin typeface="Comic Sans MS" panose="030F0702030302020204" pitchFamily="66" charset="0"/>
              </a:rPr>
              <a:t>of electrons around a circuit. 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higher</a:t>
            </a:r>
            <a:r>
              <a:rPr lang="en-GB" dirty="0" smtClean="0">
                <a:latin typeface="Comic Sans MS" panose="030F0702030302020204" pitchFamily="66" charset="0"/>
              </a:rPr>
              <a:t> the current, the 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faster</a:t>
            </a:r>
            <a:r>
              <a:rPr lang="en-GB" dirty="0" smtClean="0">
                <a:latin typeface="Comic Sans MS" panose="030F0702030302020204" pitchFamily="66" charset="0"/>
              </a:rPr>
              <a:t> the electrons are travelling. 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unit</a:t>
            </a:r>
            <a:r>
              <a:rPr lang="en-GB" dirty="0" smtClean="0">
                <a:latin typeface="Comic Sans MS" panose="030F0702030302020204" pitchFamily="66" charset="0"/>
              </a:rPr>
              <a:t> of current is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amp</a:t>
            </a:r>
            <a:r>
              <a:rPr lang="en-GB" dirty="0" smtClean="0">
                <a:latin typeface="Comic Sans MS" panose="030F0702030302020204" pitchFamily="66" charset="0"/>
              </a:rPr>
              <a:t>, and in a circuit an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ammeter </a:t>
            </a:r>
            <a:r>
              <a:rPr lang="en-GB" dirty="0" smtClean="0">
                <a:latin typeface="Comic Sans MS" panose="030F0702030302020204" pitchFamily="66" charset="0"/>
              </a:rPr>
              <a:t>is used to measure current.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48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788024" y="1268760"/>
            <a:ext cx="936104" cy="93610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251520" y="260648"/>
            <a:ext cx="2899606" cy="2899606"/>
            <a:chOff x="251520" y="260648"/>
            <a:chExt cx="2899606" cy="289960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260648"/>
              <a:ext cx="2899606" cy="289960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971600" y="1412776"/>
              <a:ext cx="1728192" cy="9233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</a:rPr>
                <a:t>Factors affecting resistance.</a:t>
              </a:r>
              <a:endParaRPr lang="en-GB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52424837"/>
              </p:ext>
            </p:extLst>
          </p:nvPr>
        </p:nvGraphicFramePr>
        <p:xfrm>
          <a:off x="4355976" y="342299"/>
          <a:ext cx="405611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3635896" y="2132856"/>
            <a:ext cx="1440160" cy="165618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5536" y="4077072"/>
            <a:ext cx="4104456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Some wires have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much more </a:t>
            </a:r>
            <a:r>
              <a:rPr lang="en-GB" dirty="0" smtClean="0">
                <a:latin typeface="Comic Sans MS" panose="030F0702030302020204" pitchFamily="66" charset="0"/>
              </a:rPr>
              <a:t>resistance for a given length.  For example a 10cm length of </a:t>
            </a:r>
            <a:r>
              <a:rPr lang="en-GB" b="1" u="sng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nichrome</a:t>
            </a:r>
            <a:r>
              <a:rPr lang="en-GB" dirty="0" smtClean="0">
                <a:latin typeface="Comic Sans MS" panose="030F0702030302020204" pitchFamily="66" charset="0"/>
              </a:rPr>
              <a:t> has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much higher resistance </a:t>
            </a:r>
            <a:r>
              <a:rPr lang="en-GB" dirty="0" smtClean="0">
                <a:latin typeface="Comic Sans MS" panose="030F0702030302020204" pitchFamily="66" charset="0"/>
              </a:rPr>
              <a:t>than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copper</a:t>
            </a:r>
            <a:r>
              <a:rPr lang="en-GB" dirty="0" smtClean="0">
                <a:latin typeface="Comic Sans MS" panose="030F0702030302020204" pitchFamily="66" charset="0"/>
              </a:rPr>
              <a:t> of the same length and cross-sectional area.  </a:t>
            </a:r>
            <a:r>
              <a:rPr lang="en-GB" b="1" u="sng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Nichrome</a:t>
            </a:r>
            <a:r>
              <a:rPr lang="en-GB" dirty="0" smtClean="0">
                <a:latin typeface="Comic Sans MS" panose="030F0702030302020204" pitchFamily="66" charset="0"/>
              </a:rPr>
              <a:t> is said to have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higher resistivity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26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788024" y="1268760"/>
            <a:ext cx="936104" cy="93610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251520" y="260648"/>
            <a:ext cx="2899606" cy="2899606"/>
            <a:chOff x="251520" y="260648"/>
            <a:chExt cx="2899606" cy="289960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260648"/>
              <a:ext cx="2899606" cy="289960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971600" y="1412776"/>
              <a:ext cx="1728192" cy="9233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</a:rPr>
                <a:t>Factors affecting resistance.</a:t>
              </a:r>
              <a:endParaRPr lang="en-GB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7589240"/>
              </p:ext>
            </p:extLst>
          </p:nvPr>
        </p:nvGraphicFramePr>
        <p:xfrm>
          <a:off x="4355976" y="342299"/>
          <a:ext cx="405611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3635896" y="2132856"/>
            <a:ext cx="1440160" cy="165618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5536" y="4077072"/>
            <a:ext cx="4104456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Some wires have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much more </a:t>
            </a:r>
            <a:r>
              <a:rPr lang="en-GB" dirty="0" smtClean="0">
                <a:latin typeface="Comic Sans MS" panose="030F0702030302020204" pitchFamily="66" charset="0"/>
              </a:rPr>
              <a:t>resistance for a given length.  For example a 10cm length of </a:t>
            </a:r>
            <a:r>
              <a:rPr lang="en-GB" b="1" u="sng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nichrome</a:t>
            </a:r>
            <a:r>
              <a:rPr lang="en-GB" dirty="0" smtClean="0">
                <a:latin typeface="Comic Sans MS" panose="030F0702030302020204" pitchFamily="66" charset="0"/>
              </a:rPr>
              <a:t> has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much higher resistance </a:t>
            </a:r>
            <a:r>
              <a:rPr lang="en-GB" dirty="0" smtClean="0">
                <a:latin typeface="Comic Sans MS" panose="030F0702030302020204" pitchFamily="66" charset="0"/>
              </a:rPr>
              <a:t>than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copper</a:t>
            </a:r>
            <a:r>
              <a:rPr lang="en-GB" dirty="0" smtClean="0">
                <a:latin typeface="Comic Sans MS" panose="030F0702030302020204" pitchFamily="66" charset="0"/>
              </a:rPr>
              <a:t> of the same length and cross-sectional area.  </a:t>
            </a:r>
            <a:r>
              <a:rPr lang="en-GB" b="1" u="sng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Nichrome</a:t>
            </a:r>
            <a:r>
              <a:rPr lang="en-GB" dirty="0" smtClean="0">
                <a:latin typeface="Comic Sans MS" panose="030F0702030302020204" pitchFamily="66" charset="0"/>
              </a:rPr>
              <a:t> is said to have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higher resistivity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320442"/>
              </p:ext>
            </p:extLst>
          </p:nvPr>
        </p:nvGraphicFramePr>
        <p:xfrm>
          <a:off x="5940152" y="4077072"/>
          <a:ext cx="2975992" cy="18384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7996"/>
                <a:gridCol w="1487996"/>
              </a:tblGrid>
              <a:tr h="367685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Typical</a:t>
                      </a:r>
                      <a:r>
                        <a:rPr lang="en-GB" baseline="0" dirty="0" smtClean="0"/>
                        <a:t> resistivity (</a:t>
                      </a:r>
                      <a:r>
                        <a:rPr lang="el-GR" baseline="0" dirty="0" smtClean="0">
                          <a:latin typeface="Times New Roman"/>
                          <a:cs typeface="Times New Roman"/>
                        </a:rPr>
                        <a:t>Ω</a:t>
                      </a:r>
                      <a:r>
                        <a:rPr lang="en-GB" baseline="0" dirty="0" smtClean="0">
                          <a:latin typeface="Times New Roman"/>
                          <a:cs typeface="Times New Roman"/>
                        </a:rPr>
                        <a:t>/m)</a:t>
                      </a:r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6768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Constantan 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49 x 10</a:t>
                      </a:r>
                      <a:r>
                        <a:rPr lang="en-GB" baseline="30000" dirty="0" smtClean="0"/>
                        <a:t>-8</a:t>
                      </a:r>
                      <a:endParaRPr lang="en-GB" baseline="30000" dirty="0"/>
                    </a:p>
                  </a:txBody>
                  <a:tcPr anchor="ctr"/>
                </a:tc>
              </a:tr>
              <a:tr h="367685"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Manganin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44 x 10</a:t>
                      </a:r>
                      <a:r>
                        <a:rPr lang="en-GB" baseline="30000" dirty="0" smtClean="0"/>
                        <a:t>-8</a:t>
                      </a:r>
                      <a:endParaRPr lang="en-GB" baseline="30000" dirty="0"/>
                    </a:p>
                  </a:txBody>
                  <a:tcPr anchor="ctr"/>
                </a:tc>
              </a:tr>
              <a:tr h="367685"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Nichrome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100 x 10</a:t>
                      </a:r>
                      <a:r>
                        <a:rPr lang="en-GB" baseline="30000" dirty="0" smtClean="0"/>
                        <a:t>-8</a:t>
                      </a:r>
                      <a:endParaRPr lang="en-GB" baseline="30000" dirty="0"/>
                    </a:p>
                  </a:txBody>
                  <a:tcPr anchor="ctr"/>
                </a:tc>
              </a:tr>
              <a:tr h="36768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Tungsten 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55 x 10</a:t>
                      </a:r>
                      <a:r>
                        <a:rPr lang="en-GB" baseline="30000" dirty="0" smtClean="0"/>
                        <a:t>-8</a:t>
                      </a:r>
                      <a:endParaRPr lang="en-GB" baseline="30000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4572000" y="5092734"/>
            <a:ext cx="1224136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44008" y="5940650"/>
            <a:ext cx="439248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The Greek letter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rho</a:t>
            </a:r>
            <a:r>
              <a:rPr lang="en-GB" dirty="0" smtClean="0">
                <a:latin typeface="Comic Sans MS" panose="030F0702030302020204" pitchFamily="66" charset="0"/>
              </a:rPr>
              <a:t> (</a:t>
            </a:r>
            <a:r>
              <a:rPr lang="el-GR" dirty="0" smtClean="0">
                <a:latin typeface="Times New Roman"/>
                <a:cs typeface="Times New Roman"/>
              </a:rPr>
              <a:t>ρ</a:t>
            </a:r>
            <a:r>
              <a:rPr lang="en-GB" dirty="0" smtClean="0">
                <a:latin typeface="Comic Sans MS" panose="030F0702030302020204" pitchFamily="66" charset="0"/>
                <a:cs typeface="Times New Roman"/>
              </a:rPr>
              <a:t>) is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/>
              </a:rPr>
              <a:t>resistivity constant </a:t>
            </a:r>
            <a:r>
              <a:rPr lang="en-GB" dirty="0" smtClean="0">
                <a:latin typeface="Comic Sans MS" panose="030F0702030302020204" pitchFamily="66" charset="0"/>
                <a:cs typeface="Times New Roman"/>
              </a:rPr>
              <a:t>for any given material</a:t>
            </a:r>
            <a:r>
              <a:rPr lang="en-GB" dirty="0" smtClean="0">
                <a:latin typeface="Times New Roman"/>
                <a:cs typeface="Times New Roman"/>
              </a:rPr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491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716016" y="126275"/>
            <a:ext cx="3168352" cy="316835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21880175"/>
              </p:ext>
            </p:extLst>
          </p:nvPr>
        </p:nvGraphicFramePr>
        <p:xfrm>
          <a:off x="4283968" y="378230"/>
          <a:ext cx="405611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51520" y="260648"/>
            <a:ext cx="2899606" cy="2899606"/>
            <a:chOff x="251520" y="260648"/>
            <a:chExt cx="2899606" cy="289960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260648"/>
              <a:ext cx="2899606" cy="289960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971600" y="1412776"/>
              <a:ext cx="1728192" cy="9233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</a:rPr>
                <a:t>Factors affecting resistance.</a:t>
              </a:r>
              <a:endParaRPr lang="en-GB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266227" y="3435312"/>
            <a:ext cx="5040560" cy="5040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Combining the resistance equations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68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716016" y="126275"/>
            <a:ext cx="3168352" cy="316835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50705986"/>
              </p:ext>
            </p:extLst>
          </p:nvPr>
        </p:nvGraphicFramePr>
        <p:xfrm>
          <a:off x="4283968" y="378230"/>
          <a:ext cx="405611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51520" y="260648"/>
            <a:ext cx="2899606" cy="2899606"/>
            <a:chOff x="251520" y="260648"/>
            <a:chExt cx="2899606" cy="289960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260648"/>
              <a:ext cx="2899606" cy="289960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971600" y="1412776"/>
              <a:ext cx="1728192" cy="9233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</a:rPr>
                <a:t>Factors affecting resistance.</a:t>
              </a:r>
              <a:endParaRPr lang="en-GB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266227" y="3435312"/>
            <a:ext cx="5040560" cy="5040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Combining the resistance equations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8" y="4255938"/>
            <a:ext cx="2285997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593" y="4221087"/>
            <a:ext cx="2304435" cy="59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5445224"/>
            <a:ext cx="3528392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Resistance       </a:t>
            </a:r>
            <a:r>
              <a:rPr lang="en-GB" sz="2400" u="sng" dirty="0" smtClean="0">
                <a:latin typeface="Comic Sans MS" panose="030F0702030302020204" pitchFamily="66" charset="0"/>
              </a:rPr>
              <a:t>length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latin typeface="Comic Sans MS" panose="030F0702030302020204" pitchFamily="66" charset="0"/>
              </a:rPr>
              <a:t>                        area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11" name="Picture 2" descr="http://www.decodeunicode.org/en/data/glyph/196x196/221D.gif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104072"/>
            <a:ext cx="933450" cy="93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2307875" y="4816910"/>
            <a:ext cx="4718" cy="62831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51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716016" y="126275"/>
            <a:ext cx="3168352" cy="316835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46111934"/>
              </p:ext>
            </p:extLst>
          </p:nvPr>
        </p:nvGraphicFramePr>
        <p:xfrm>
          <a:off x="4283968" y="378230"/>
          <a:ext cx="405611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51520" y="260648"/>
            <a:ext cx="2899606" cy="2899606"/>
            <a:chOff x="251520" y="260648"/>
            <a:chExt cx="2899606" cy="289960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260648"/>
              <a:ext cx="2899606" cy="289960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971600" y="1412776"/>
              <a:ext cx="1728192" cy="9233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</a:rPr>
                <a:t>Factors affecting resistance.</a:t>
              </a:r>
              <a:endParaRPr lang="en-GB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266227" y="3435312"/>
            <a:ext cx="5040560" cy="5040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Combining the resistance equations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8" y="4255938"/>
            <a:ext cx="2285997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593" y="4221087"/>
            <a:ext cx="2304435" cy="59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5445224"/>
            <a:ext cx="3528392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Resistance       </a:t>
            </a:r>
            <a:r>
              <a:rPr lang="en-GB" sz="2400" u="sng" dirty="0" smtClean="0">
                <a:latin typeface="Comic Sans MS" panose="030F0702030302020204" pitchFamily="66" charset="0"/>
              </a:rPr>
              <a:t>length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latin typeface="Comic Sans MS" panose="030F0702030302020204" pitchFamily="66" charset="0"/>
              </a:rPr>
              <a:t>                        area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11" name="Picture 2" descr="http://www.decodeunicode.org/en/data/glyph/196x196/221D.gif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104072"/>
            <a:ext cx="933450" cy="93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2307875" y="4816910"/>
            <a:ext cx="4718" cy="62831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68144" y="3573016"/>
            <a:ext cx="216024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 R  =  </a:t>
            </a:r>
            <a:r>
              <a:rPr lang="el-GR" sz="2400" dirty="0" smtClean="0">
                <a:latin typeface="Times New Roman"/>
                <a:cs typeface="Times New Roman"/>
              </a:rPr>
              <a:t>ρ</a:t>
            </a:r>
            <a:r>
              <a:rPr lang="en-GB" sz="2400" dirty="0" smtClean="0">
                <a:latin typeface="Times New Roman"/>
                <a:cs typeface="Times New Roman"/>
              </a:rPr>
              <a:t>   x   </a:t>
            </a:r>
            <a:r>
              <a:rPr lang="en-GB" sz="2400" u="sng" dirty="0" smtClean="0">
                <a:latin typeface="Times New Roman"/>
                <a:cs typeface="Times New Roman"/>
              </a:rPr>
              <a:t>l</a:t>
            </a:r>
          </a:p>
          <a:p>
            <a:r>
              <a:rPr lang="en-GB" sz="2400" dirty="0">
                <a:latin typeface="Times New Roman"/>
                <a:cs typeface="Times New Roman"/>
              </a:rPr>
              <a:t> </a:t>
            </a:r>
            <a:r>
              <a:rPr lang="en-GB" sz="2400" dirty="0" smtClean="0">
                <a:latin typeface="Times New Roman"/>
                <a:cs typeface="Times New Roman"/>
              </a:rPr>
              <a:t>                   A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211960" y="4077072"/>
            <a:ext cx="1584176" cy="13681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47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716016" y="126275"/>
            <a:ext cx="3168352" cy="316835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40335592"/>
              </p:ext>
            </p:extLst>
          </p:nvPr>
        </p:nvGraphicFramePr>
        <p:xfrm>
          <a:off x="4283968" y="378230"/>
          <a:ext cx="405611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51520" y="260648"/>
            <a:ext cx="2899606" cy="2899606"/>
            <a:chOff x="251520" y="260648"/>
            <a:chExt cx="2899606" cy="289960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260648"/>
              <a:ext cx="2899606" cy="289960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971600" y="1412776"/>
              <a:ext cx="1728192" cy="9233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</a:rPr>
                <a:t>Factors affecting resistance.</a:t>
              </a:r>
              <a:endParaRPr lang="en-GB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266227" y="3435312"/>
            <a:ext cx="5040560" cy="5040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Combining the resistance equations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8" y="4255938"/>
            <a:ext cx="2285997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593" y="4221087"/>
            <a:ext cx="2304435" cy="59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5445224"/>
            <a:ext cx="3528392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Resistance       </a:t>
            </a:r>
            <a:r>
              <a:rPr lang="en-GB" sz="2400" u="sng" dirty="0" smtClean="0">
                <a:latin typeface="Comic Sans MS" panose="030F0702030302020204" pitchFamily="66" charset="0"/>
              </a:rPr>
              <a:t>length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latin typeface="Comic Sans MS" panose="030F0702030302020204" pitchFamily="66" charset="0"/>
              </a:rPr>
              <a:t>                        area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11" name="Picture 2" descr="http://www.decodeunicode.org/en/data/glyph/196x196/221D.gif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104072"/>
            <a:ext cx="933450" cy="93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2307875" y="4816910"/>
            <a:ext cx="4718" cy="62831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68144" y="3573016"/>
            <a:ext cx="216024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 R  =  </a:t>
            </a:r>
            <a:r>
              <a:rPr lang="el-GR" sz="2400" dirty="0" smtClean="0">
                <a:latin typeface="Times New Roman"/>
                <a:cs typeface="Times New Roman"/>
              </a:rPr>
              <a:t>ρ</a:t>
            </a:r>
            <a:r>
              <a:rPr lang="en-GB" sz="2400" dirty="0" smtClean="0">
                <a:latin typeface="Times New Roman"/>
                <a:cs typeface="Times New Roman"/>
              </a:rPr>
              <a:t>   x   </a:t>
            </a:r>
            <a:r>
              <a:rPr lang="en-GB" sz="2400" u="sng" dirty="0" smtClean="0">
                <a:latin typeface="Times New Roman"/>
                <a:cs typeface="Times New Roman"/>
              </a:rPr>
              <a:t>l</a:t>
            </a:r>
          </a:p>
          <a:p>
            <a:r>
              <a:rPr lang="en-GB" sz="2400" dirty="0">
                <a:latin typeface="Times New Roman"/>
                <a:cs typeface="Times New Roman"/>
              </a:rPr>
              <a:t> </a:t>
            </a:r>
            <a:r>
              <a:rPr lang="en-GB" sz="2400" dirty="0" smtClean="0">
                <a:latin typeface="Times New Roman"/>
                <a:cs typeface="Times New Roman"/>
              </a:rPr>
              <a:t>                   A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211960" y="4077072"/>
            <a:ext cx="1584176" cy="13681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96136" y="5301208"/>
            <a:ext cx="2304256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   </a:t>
            </a:r>
            <a:r>
              <a:rPr lang="el-GR" sz="2400" dirty="0" smtClean="0">
                <a:latin typeface="Times New Roman"/>
                <a:cs typeface="Times New Roman"/>
              </a:rPr>
              <a:t>ρ</a:t>
            </a:r>
            <a:r>
              <a:rPr lang="en-GB" sz="2400" dirty="0" smtClean="0">
                <a:latin typeface="Times New Roman"/>
                <a:cs typeface="Times New Roman"/>
              </a:rPr>
              <a:t>   =   </a:t>
            </a:r>
            <a:r>
              <a:rPr lang="en-GB" sz="2400" u="sng" dirty="0" smtClean="0">
                <a:latin typeface="Times New Roman"/>
                <a:cs typeface="Times New Roman"/>
              </a:rPr>
              <a:t>R  x  A</a:t>
            </a:r>
            <a:endParaRPr lang="en-GB" sz="2400" dirty="0" smtClean="0">
              <a:latin typeface="Times New Roman"/>
              <a:cs typeface="Times New Roman"/>
            </a:endParaRPr>
          </a:p>
          <a:p>
            <a:r>
              <a:rPr lang="en-GB" sz="2400" dirty="0">
                <a:latin typeface="Times New Roman"/>
                <a:cs typeface="Times New Roman"/>
              </a:rPr>
              <a:t> </a:t>
            </a:r>
            <a:r>
              <a:rPr lang="en-GB" sz="2400" dirty="0" smtClean="0">
                <a:latin typeface="Times New Roman"/>
                <a:cs typeface="Times New Roman"/>
              </a:rPr>
              <a:t>                  l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8" idx="2"/>
            <a:endCxn id="10" idx="0"/>
          </p:cNvCxnSpPr>
          <p:nvPr/>
        </p:nvCxnSpPr>
        <p:spPr>
          <a:xfrm>
            <a:off x="6948264" y="4404013"/>
            <a:ext cx="0" cy="89719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716016" y="126275"/>
            <a:ext cx="3168352" cy="316835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40976468"/>
              </p:ext>
            </p:extLst>
          </p:nvPr>
        </p:nvGraphicFramePr>
        <p:xfrm>
          <a:off x="4283968" y="378230"/>
          <a:ext cx="405611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51520" y="260648"/>
            <a:ext cx="2899606" cy="2899606"/>
            <a:chOff x="251520" y="260648"/>
            <a:chExt cx="2899606" cy="289960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260648"/>
              <a:ext cx="2899606" cy="289960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971600" y="1412776"/>
              <a:ext cx="1728192" cy="9233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</a:rPr>
                <a:t>Factors affecting resistance.</a:t>
              </a:r>
              <a:endParaRPr lang="en-GB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266227" y="3435312"/>
            <a:ext cx="5040560" cy="5040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Combining the resistance equations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144" y="3573016"/>
            <a:ext cx="216024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 R  =  </a:t>
            </a:r>
            <a:r>
              <a:rPr lang="el-GR" sz="2400" dirty="0" smtClean="0">
                <a:latin typeface="Times New Roman"/>
                <a:cs typeface="Times New Roman"/>
              </a:rPr>
              <a:t>ρ</a:t>
            </a:r>
            <a:r>
              <a:rPr lang="en-GB" sz="2400" dirty="0" smtClean="0">
                <a:latin typeface="Times New Roman"/>
                <a:cs typeface="Times New Roman"/>
              </a:rPr>
              <a:t>   x   </a:t>
            </a:r>
            <a:r>
              <a:rPr lang="en-GB" sz="2400" u="sng" dirty="0" smtClean="0">
                <a:latin typeface="Times New Roman"/>
                <a:cs typeface="Times New Roman"/>
              </a:rPr>
              <a:t>l</a:t>
            </a:r>
          </a:p>
          <a:p>
            <a:r>
              <a:rPr lang="en-GB" sz="2400" dirty="0">
                <a:latin typeface="Times New Roman"/>
                <a:cs typeface="Times New Roman"/>
              </a:rPr>
              <a:t> </a:t>
            </a:r>
            <a:r>
              <a:rPr lang="en-GB" sz="2400" dirty="0" smtClean="0">
                <a:latin typeface="Times New Roman"/>
                <a:cs typeface="Times New Roman"/>
              </a:rPr>
              <a:t>                   A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6136" y="5301208"/>
            <a:ext cx="2304256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   </a:t>
            </a:r>
            <a:r>
              <a:rPr lang="el-GR" sz="2400" dirty="0" smtClean="0">
                <a:latin typeface="Times New Roman"/>
                <a:cs typeface="Times New Roman"/>
              </a:rPr>
              <a:t>ρ</a:t>
            </a:r>
            <a:r>
              <a:rPr lang="en-GB" sz="2400" dirty="0" smtClean="0">
                <a:latin typeface="Times New Roman"/>
                <a:cs typeface="Times New Roman"/>
              </a:rPr>
              <a:t>   =   </a:t>
            </a:r>
            <a:r>
              <a:rPr lang="en-GB" sz="2400" u="sng" dirty="0" smtClean="0">
                <a:latin typeface="Times New Roman"/>
                <a:cs typeface="Times New Roman"/>
              </a:rPr>
              <a:t>R  x  A</a:t>
            </a:r>
            <a:endParaRPr lang="en-GB" sz="2400" dirty="0" smtClean="0">
              <a:latin typeface="Times New Roman"/>
              <a:cs typeface="Times New Roman"/>
            </a:endParaRPr>
          </a:p>
          <a:p>
            <a:r>
              <a:rPr lang="en-GB" sz="2400" dirty="0">
                <a:latin typeface="Times New Roman"/>
                <a:cs typeface="Times New Roman"/>
              </a:rPr>
              <a:t> </a:t>
            </a:r>
            <a:r>
              <a:rPr lang="en-GB" sz="2400" dirty="0" smtClean="0">
                <a:latin typeface="Times New Roman"/>
                <a:cs typeface="Times New Roman"/>
              </a:rPr>
              <a:t>                  l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8" idx="2"/>
            <a:endCxn id="10" idx="0"/>
          </p:cNvCxnSpPr>
          <p:nvPr/>
        </p:nvCxnSpPr>
        <p:spPr>
          <a:xfrm>
            <a:off x="6948264" y="4404013"/>
            <a:ext cx="0" cy="89719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1520" y="4149080"/>
            <a:ext cx="5055267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Comparing different wires, A and B, made from the same material (so </a:t>
            </a:r>
            <a:r>
              <a:rPr lang="el-GR" dirty="0" smtClean="0">
                <a:latin typeface="Times New Roman"/>
                <a:cs typeface="Times New Roman"/>
              </a:rPr>
              <a:t>ρ</a:t>
            </a:r>
            <a:r>
              <a:rPr lang="en-GB" dirty="0" smtClean="0">
                <a:latin typeface="Times New Roman"/>
                <a:cs typeface="Times New Roman"/>
              </a:rPr>
              <a:t> </a:t>
            </a:r>
            <a:r>
              <a:rPr lang="en-GB" dirty="0" smtClean="0">
                <a:latin typeface="Comic Sans MS" panose="030F0702030302020204" pitchFamily="66" charset="0"/>
                <a:cs typeface="Times New Roman"/>
              </a:rPr>
              <a:t>is the same for each wire) at the same temperature.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0" idx="1"/>
          </p:cNvCxnSpPr>
          <p:nvPr/>
        </p:nvCxnSpPr>
        <p:spPr>
          <a:xfrm flipH="1" flipV="1">
            <a:off x="5306787" y="5072410"/>
            <a:ext cx="489349" cy="64429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9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716016" y="126275"/>
            <a:ext cx="3168352" cy="316835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69217710"/>
              </p:ext>
            </p:extLst>
          </p:nvPr>
        </p:nvGraphicFramePr>
        <p:xfrm>
          <a:off x="4283968" y="378230"/>
          <a:ext cx="405611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51520" y="260648"/>
            <a:ext cx="2899606" cy="2899606"/>
            <a:chOff x="251520" y="260648"/>
            <a:chExt cx="2899606" cy="289960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260648"/>
              <a:ext cx="2899606" cy="289960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971600" y="1412776"/>
              <a:ext cx="1728192" cy="9233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</a:rPr>
                <a:t>Factors affecting resistance.</a:t>
              </a:r>
              <a:endParaRPr lang="en-GB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266227" y="3435312"/>
            <a:ext cx="5040560" cy="5040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Combining the resistance equations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589240"/>
            <a:ext cx="505526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u="sng" dirty="0" err="1" smtClean="0">
                <a:latin typeface="Comic Sans MS" panose="030F0702030302020204" pitchFamily="66" charset="0"/>
              </a:rPr>
              <a:t>Resistance</a:t>
            </a:r>
            <a:r>
              <a:rPr lang="en-GB" u="sng" baseline="-25000" dirty="0" err="1" smtClean="0">
                <a:latin typeface="Comic Sans MS" panose="030F0702030302020204" pitchFamily="66" charset="0"/>
              </a:rPr>
              <a:t>A</a:t>
            </a:r>
            <a:r>
              <a:rPr lang="en-GB" u="sng" baseline="-25000" dirty="0" smtClean="0">
                <a:latin typeface="Comic Sans MS" panose="030F0702030302020204" pitchFamily="66" charset="0"/>
              </a:rPr>
              <a:t> </a:t>
            </a:r>
            <a:r>
              <a:rPr lang="en-GB" u="sng" dirty="0" smtClean="0">
                <a:latin typeface="Comic Sans MS" panose="030F0702030302020204" pitchFamily="66" charset="0"/>
              </a:rPr>
              <a:t> x  </a:t>
            </a:r>
            <a:r>
              <a:rPr lang="en-GB" u="sng" dirty="0" err="1" smtClean="0">
                <a:latin typeface="Comic Sans MS" panose="030F0702030302020204" pitchFamily="66" charset="0"/>
              </a:rPr>
              <a:t>Area</a:t>
            </a:r>
            <a:r>
              <a:rPr lang="en-GB" u="sng" baseline="-25000" dirty="0" err="1" smtClean="0">
                <a:latin typeface="Comic Sans MS" panose="030F0702030302020204" pitchFamily="66" charset="0"/>
              </a:rPr>
              <a:t>A</a:t>
            </a:r>
            <a:r>
              <a:rPr lang="en-GB" u="sng" dirty="0" smtClean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= </a:t>
            </a:r>
            <a:r>
              <a:rPr lang="en-GB" u="sng" dirty="0" err="1" smtClean="0">
                <a:latin typeface="Comic Sans MS" panose="030F0702030302020204" pitchFamily="66" charset="0"/>
              </a:rPr>
              <a:t>Resistance</a:t>
            </a:r>
            <a:r>
              <a:rPr lang="en-GB" u="sng" baseline="-25000" dirty="0" err="1" smtClean="0">
                <a:latin typeface="Comic Sans MS" panose="030F0702030302020204" pitchFamily="66" charset="0"/>
              </a:rPr>
              <a:t>B</a:t>
            </a:r>
            <a:r>
              <a:rPr lang="en-GB" u="sng" dirty="0" smtClean="0">
                <a:latin typeface="Comic Sans MS" panose="030F0702030302020204" pitchFamily="66" charset="0"/>
              </a:rPr>
              <a:t>  x  </a:t>
            </a:r>
            <a:r>
              <a:rPr lang="en-GB" u="sng" dirty="0" err="1" smtClean="0">
                <a:latin typeface="Comic Sans MS" panose="030F0702030302020204" pitchFamily="66" charset="0"/>
              </a:rPr>
              <a:t>Area</a:t>
            </a:r>
            <a:r>
              <a:rPr lang="en-GB" u="sng" baseline="-25000" dirty="0" err="1" smtClean="0">
                <a:latin typeface="Comic Sans MS" panose="030F0702030302020204" pitchFamily="66" charset="0"/>
              </a:rPr>
              <a:t>B</a:t>
            </a:r>
            <a:endParaRPr lang="en-GB" u="sng" baseline="-25000" dirty="0" smtClean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           </a:t>
            </a:r>
            <a:r>
              <a:rPr lang="en-GB" dirty="0" err="1">
                <a:latin typeface="Comic Sans MS" panose="030F0702030302020204" pitchFamily="66" charset="0"/>
              </a:rPr>
              <a:t>L</a:t>
            </a:r>
            <a:r>
              <a:rPr lang="en-GB" dirty="0" err="1" smtClean="0">
                <a:latin typeface="Comic Sans MS" panose="030F0702030302020204" pitchFamily="66" charset="0"/>
              </a:rPr>
              <a:t>ength</a:t>
            </a:r>
            <a:r>
              <a:rPr lang="en-GB" baseline="-25000" dirty="0" err="1" smtClean="0">
                <a:latin typeface="Comic Sans MS" panose="030F0702030302020204" pitchFamily="66" charset="0"/>
              </a:rPr>
              <a:t>A</a:t>
            </a:r>
            <a:r>
              <a:rPr lang="en-GB" dirty="0" smtClean="0">
                <a:latin typeface="Comic Sans MS" panose="030F0702030302020204" pitchFamily="66" charset="0"/>
              </a:rPr>
              <a:t>                        </a:t>
            </a:r>
            <a:r>
              <a:rPr lang="en-GB" dirty="0" err="1" smtClean="0">
                <a:latin typeface="Comic Sans MS" panose="030F0702030302020204" pitchFamily="66" charset="0"/>
              </a:rPr>
              <a:t>Length</a:t>
            </a:r>
            <a:r>
              <a:rPr lang="en-GB" baseline="-25000" dirty="0" err="1" smtClean="0">
                <a:latin typeface="Comic Sans MS" panose="030F0702030302020204" pitchFamily="66" charset="0"/>
              </a:rPr>
              <a:t>B</a:t>
            </a:r>
            <a:endParaRPr lang="en-GB" baseline="-250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144" y="3573016"/>
            <a:ext cx="216024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 R  =  </a:t>
            </a:r>
            <a:r>
              <a:rPr lang="el-GR" sz="2400" dirty="0" smtClean="0">
                <a:latin typeface="Times New Roman"/>
                <a:cs typeface="Times New Roman"/>
              </a:rPr>
              <a:t>ρ</a:t>
            </a:r>
            <a:r>
              <a:rPr lang="en-GB" sz="2400" dirty="0" smtClean="0">
                <a:latin typeface="Times New Roman"/>
                <a:cs typeface="Times New Roman"/>
              </a:rPr>
              <a:t>   x   </a:t>
            </a:r>
            <a:r>
              <a:rPr lang="en-GB" sz="2400" u="sng" dirty="0" smtClean="0">
                <a:latin typeface="Times New Roman"/>
                <a:cs typeface="Times New Roman"/>
              </a:rPr>
              <a:t>l</a:t>
            </a:r>
          </a:p>
          <a:p>
            <a:r>
              <a:rPr lang="en-GB" sz="2400" dirty="0">
                <a:latin typeface="Times New Roman"/>
                <a:cs typeface="Times New Roman"/>
              </a:rPr>
              <a:t> </a:t>
            </a:r>
            <a:r>
              <a:rPr lang="en-GB" sz="2400" dirty="0" smtClean="0">
                <a:latin typeface="Times New Roman"/>
                <a:cs typeface="Times New Roman"/>
              </a:rPr>
              <a:t>                   A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6136" y="5301208"/>
            <a:ext cx="2304256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   </a:t>
            </a:r>
            <a:r>
              <a:rPr lang="el-GR" sz="2400" dirty="0" smtClean="0">
                <a:latin typeface="Times New Roman"/>
                <a:cs typeface="Times New Roman"/>
              </a:rPr>
              <a:t>ρ</a:t>
            </a:r>
            <a:r>
              <a:rPr lang="en-GB" sz="2400" dirty="0" smtClean="0">
                <a:latin typeface="Times New Roman"/>
                <a:cs typeface="Times New Roman"/>
              </a:rPr>
              <a:t>   =   </a:t>
            </a:r>
            <a:r>
              <a:rPr lang="en-GB" sz="2400" u="sng" dirty="0" smtClean="0">
                <a:latin typeface="Times New Roman"/>
                <a:cs typeface="Times New Roman"/>
              </a:rPr>
              <a:t>R  x  A</a:t>
            </a:r>
            <a:endParaRPr lang="en-GB" sz="2400" dirty="0" smtClean="0">
              <a:latin typeface="Times New Roman"/>
              <a:cs typeface="Times New Roman"/>
            </a:endParaRPr>
          </a:p>
          <a:p>
            <a:r>
              <a:rPr lang="en-GB" sz="2400" dirty="0">
                <a:latin typeface="Times New Roman"/>
                <a:cs typeface="Times New Roman"/>
              </a:rPr>
              <a:t> </a:t>
            </a:r>
            <a:r>
              <a:rPr lang="en-GB" sz="2400" dirty="0" smtClean="0">
                <a:latin typeface="Times New Roman"/>
                <a:cs typeface="Times New Roman"/>
              </a:rPr>
              <a:t>                  l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8" idx="2"/>
            <a:endCxn id="10" idx="0"/>
          </p:cNvCxnSpPr>
          <p:nvPr/>
        </p:nvCxnSpPr>
        <p:spPr>
          <a:xfrm>
            <a:off x="6948264" y="4404013"/>
            <a:ext cx="0" cy="89719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1520" y="4149080"/>
            <a:ext cx="5055267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Comparing different wires, A and B, made from the same material (so </a:t>
            </a:r>
            <a:r>
              <a:rPr lang="el-GR" dirty="0" smtClean="0">
                <a:latin typeface="Times New Roman"/>
                <a:cs typeface="Times New Roman"/>
              </a:rPr>
              <a:t>ρ</a:t>
            </a:r>
            <a:r>
              <a:rPr lang="en-GB" dirty="0" smtClean="0">
                <a:latin typeface="Times New Roman"/>
                <a:cs typeface="Times New Roman"/>
              </a:rPr>
              <a:t> </a:t>
            </a:r>
            <a:r>
              <a:rPr lang="en-GB" dirty="0" smtClean="0">
                <a:latin typeface="Comic Sans MS" panose="030F0702030302020204" pitchFamily="66" charset="0"/>
                <a:cs typeface="Times New Roman"/>
              </a:rPr>
              <a:t>is the same for each wire) at the same temperature.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4" idx="2"/>
            <a:endCxn id="6" idx="0"/>
          </p:cNvCxnSpPr>
          <p:nvPr/>
        </p:nvCxnSpPr>
        <p:spPr>
          <a:xfrm>
            <a:off x="2779154" y="5072410"/>
            <a:ext cx="0" cy="51683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306787" y="5072410"/>
            <a:ext cx="489349" cy="64429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89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4320480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More about resistors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615002"/>
              </p:ext>
            </p:extLst>
          </p:nvPr>
        </p:nvGraphicFramePr>
        <p:xfrm>
          <a:off x="251520" y="1412776"/>
          <a:ext cx="8640960" cy="48965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0"/>
                <a:gridCol w="1440160"/>
                <a:gridCol w="1440160"/>
                <a:gridCol w="3600400"/>
              </a:tblGrid>
              <a:tr h="97930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Resistor 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 </a:t>
                      </a:r>
                      <a:r>
                        <a:rPr lang="en-GB" dirty="0" err="1" smtClean="0">
                          <a:latin typeface="Comic Sans MS" panose="030F0702030302020204" pitchFamily="66" charset="0"/>
                        </a:rPr>
                        <a:t>kilohm</a:t>
                      </a: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 (k</a:t>
                      </a:r>
                      <a:r>
                        <a:rPr lang="el-GR" dirty="0" smtClean="0">
                          <a:latin typeface="Times New Roman"/>
                          <a:cs typeface="Times New Roman"/>
                        </a:rPr>
                        <a:t>Ω</a:t>
                      </a:r>
                      <a:r>
                        <a:rPr lang="en-GB" dirty="0" smtClean="0">
                          <a:latin typeface="Comic Sans MS" panose="030F0702030302020204" pitchFamily="66" charset="0"/>
                          <a:cs typeface="Times New Roman"/>
                        </a:rPr>
                        <a:t>) = 1000 </a:t>
                      </a:r>
                      <a:r>
                        <a:rPr lang="el-GR" dirty="0" smtClean="0">
                          <a:latin typeface="Times New Roman"/>
                          <a:cs typeface="Times New Roman"/>
                        </a:rPr>
                        <a:t>Ω</a:t>
                      </a:r>
                      <a:endParaRPr lang="en-GB" dirty="0" smtClean="0"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  <a:cs typeface="Times New Roman"/>
                        </a:rPr>
                        <a:t>1 </a:t>
                      </a:r>
                      <a:r>
                        <a:rPr lang="en-GB" dirty="0" err="1" smtClean="0">
                          <a:latin typeface="Comic Sans MS" panose="030F0702030302020204" pitchFamily="66" charset="0"/>
                          <a:cs typeface="Times New Roman"/>
                        </a:rPr>
                        <a:t>megohm</a:t>
                      </a:r>
                      <a:r>
                        <a:rPr lang="en-GB" dirty="0" smtClean="0">
                          <a:latin typeface="Comic Sans MS" panose="030F0702030302020204" pitchFamily="66" charset="0"/>
                          <a:cs typeface="Times New Roman"/>
                        </a:rPr>
                        <a:t> (M</a:t>
                      </a:r>
                      <a:r>
                        <a:rPr lang="el-GR" dirty="0" smtClean="0">
                          <a:latin typeface="Times New Roman"/>
                          <a:cs typeface="Times New Roman"/>
                        </a:rPr>
                        <a:t>Ω</a:t>
                      </a:r>
                      <a:r>
                        <a:rPr lang="en-GB" dirty="0" smtClean="0">
                          <a:latin typeface="Comic Sans MS" panose="030F0702030302020204" pitchFamily="66" charset="0"/>
                          <a:cs typeface="Times New Roman"/>
                        </a:rPr>
                        <a:t>)  =  1 000 000 </a:t>
                      </a:r>
                      <a:r>
                        <a:rPr lang="el-GR" dirty="0" smtClean="0">
                          <a:latin typeface="Times New Roman"/>
                          <a:cs typeface="Times New Roman"/>
                        </a:rPr>
                        <a:t>Ω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979309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979309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979309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979309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2776"/>
            <a:ext cx="1406713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353" y="1700808"/>
            <a:ext cx="1261293" cy="47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96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4320480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More about resistors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661445"/>
              </p:ext>
            </p:extLst>
          </p:nvPr>
        </p:nvGraphicFramePr>
        <p:xfrm>
          <a:off x="251520" y="1412776"/>
          <a:ext cx="8640960" cy="48965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0"/>
                <a:gridCol w="1440160"/>
                <a:gridCol w="1440160"/>
                <a:gridCol w="3600400"/>
              </a:tblGrid>
              <a:tr h="97930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Resistor 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 </a:t>
                      </a:r>
                      <a:r>
                        <a:rPr lang="en-GB" dirty="0" err="1" smtClean="0">
                          <a:latin typeface="Comic Sans MS" panose="030F0702030302020204" pitchFamily="66" charset="0"/>
                        </a:rPr>
                        <a:t>kilohm</a:t>
                      </a: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 (k</a:t>
                      </a:r>
                      <a:r>
                        <a:rPr lang="el-GR" dirty="0" smtClean="0">
                          <a:latin typeface="Times New Roman"/>
                          <a:cs typeface="Times New Roman"/>
                        </a:rPr>
                        <a:t>Ω</a:t>
                      </a:r>
                      <a:r>
                        <a:rPr lang="en-GB" dirty="0" smtClean="0">
                          <a:latin typeface="Comic Sans MS" panose="030F0702030302020204" pitchFamily="66" charset="0"/>
                          <a:cs typeface="Times New Roman"/>
                        </a:rPr>
                        <a:t>) = 1000 </a:t>
                      </a:r>
                      <a:r>
                        <a:rPr lang="el-GR" dirty="0" smtClean="0">
                          <a:latin typeface="Times New Roman"/>
                          <a:cs typeface="Times New Roman"/>
                        </a:rPr>
                        <a:t>Ω</a:t>
                      </a:r>
                      <a:endParaRPr lang="en-GB" dirty="0" smtClean="0"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  <a:cs typeface="Times New Roman"/>
                        </a:rPr>
                        <a:t>1 </a:t>
                      </a:r>
                      <a:r>
                        <a:rPr lang="en-GB" dirty="0" err="1" smtClean="0">
                          <a:latin typeface="Comic Sans MS" panose="030F0702030302020204" pitchFamily="66" charset="0"/>
                          <a:cs typeface="Times New Roman"/>
                        </a:rPr>
                        <a:t>megohm</a:t>
                      </a:r>
                      <a:r>
                        <a:rPr lang="en-GB" dirty="0" smtClean="0">
                          <a:latin typeface="Comic Sans MS" panose="030F0702030302020204" pitchFamily="66" charset="0"/>
                          <a:cs typeface="Times New Roman"/>
                        </a:rPr>
                        <a:t> (M</a:t>
                      </a:r>
                      <a:r>
                        <a:rPr lang="el-GR" dirty="0" smtClean="0">
                          <a:latin typeface="Times New Roman"/>
                          <a:cs typeface="Times New Roman"/>
                        </a:rPr>
                        <a:t>Ω</a:t>
                      </a:r>
                      <a:r>
                        <a:rPr lang="en-GB" dirty="0" smtClean="0">
                          <a:latin typeface="Comic Sans MS" panose="030F0702030302020204" pitchFamily="66" charset="0"/>
                          <a:cs typeface="Times New Roman"/>
                        </a:rPr>
                        <a:t>)  =  1 000 000 </a:t>
                      </a:r>
                      <a:r>
                        <a:rPr lang="el-GR" dirty="0" smtClean="0">
                          <a:latin typeface="Times New Roman"/>
                          <a:cs typeface="Times New Roman"/>
                        </a:rPr>
                        <a:t>Ω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97930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Variable resistor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Used for varying current, for example</a:t>
                      </a:r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 in light dimmer switches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979309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979309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979309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2776"/>
            <a:ext cx="1406713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353" y="1700808"/>
            <a:ext cx="1261293" cy="47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878" y="2492896"/>
            <a:ext cx="740476" cy="86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741" y="2593160"/>
            <a:ext cx="1230515" cy="6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52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15" y="260648"/>
            <a:ext cx="3168352" cy="3168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1484784"/>
            <a:ext cx="194421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 smtClean="0">
                <a:latin typeface="Comic Sans MS" panose="030F0702030302020204" pitchFamily="66" charset="0"/>
              </a:rPr>
              <a:t>emf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0" y="548680"/>
            <a:ext cx="2160240" cy="50405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Recap 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1120676"/>
            <a:ext cx="3528392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Current</a:t>
            </a:r>
            <a:r>
              <a:rPr lang="en-GB" dirty="0" smtClean="0">
                <a:latin typeface="Comic Sans MS" panose="030F0702030302020204" pitchFamily="66" charset="0"/>
              </a:rPr>
              <a:t> is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rate of flow </a:t>
            </a:r>
            <a:r>
              <a:rPr lang="en-GB" dirty="0" smtClean="0">
                <a:latin typeface="Comic Sans MS" panose="030F0702030302020204" pitchFamily="66" charset="0"/>
              </a:rPr>
              <a:t>of electrons around a circuit. 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higher</a:t>
            </a:r>
            <a:r>
              <a:rPr lang="en-GB" dirty="0" smtClean="0">
                <a:latin typeface="Comic Sans MS" panose="030F0702030302020204" pitchFamily="66" charset="0"/>
              </a:rPr>
              <a:t> the current, the 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faster</a:t>
            </a:r>
            <a:r>
              <a:rPr lang="en-GB" dirty="0" smtClean="0">
                <a:latin typeface="Comic Sans MS" panose="030F0702030302020204" pitchFamily="66" charset="0"/>
              </a:rPr>
              <a:t> the electrons are travelling. 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unit</a:t>
            </a:r>
            <a:r>
              <a:rPr lang="en-GB" dirty="0" smtClean="0">
                <a:latin typeface="Comic Sans MS" panose="030F0702030302020204" pitchFamily="66" charset="0"/>
              </a:rPr>
              <a:t> of current is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amp</a:t>
            </a:r>
            <a:r>
              <a:rPr lang="en-GB" dirty="0" smtClean="0">
                <a:latin typeface="Comic Sans MS" panose="030F0702030302020204" pitchFamily="66" charset="0"/>
              </a:rPr>
              <a:t>, and in a circuit an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ammeter </a:t>
            </a:r>
            <a:r>
              <a:rPr lang="en-GB" dirty="0" smtClean="0">
                <a:latin typeface="Comic Sans MS" panose="030F0702030302020204" pitchFamily="66" charset="0"/>
              </a:rPr>
              <a:t>is used to measure current.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7315" y="3501008"/>
            <a:ext cx="4304685" cy="151216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VOLTAGE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is the amount of </a:t>
            </a:r>
            <a:r>
              <a:rPr lang="en-GB" sz="2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energy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given to electrons as they travel around the circuit.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69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4320480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More about resistors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037467"/>
              </p:ext>
            </p:extLst>
          </p:nvPr>
        </p:nvGraphicFramePr>
        <p:xfrm>
          <a:off x="251520" y="1412776"/>
          <a:ext cx="8640960" cy="48965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0"/>
                <a:gridCol w="1440160"/>
                <a:gridCol w="1440160"/>
                <a:gridCol w="3600400"/>
              </a:tblGrid>
              <a:tr h="97930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Resistor 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 </a:t>
                      </a:r>
                      <a:r>
                        <a:rPr lang="en-GB" dirty="0" err="1" smtClean="0">
                          <a:latin typeface="Comic Sans MS" panose="030F0702030302020204" pitchFamily="66" charset="0"/>
                        </a:rPr>
                        <a:t>kilohm</a:t>
                      </a: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 (k</a:t>
                      </a:r>
                      <a:r>
                        <a:rPr lang="el-GR" dirty="0" smtClean="0">
                          <a:latin typeface="Times New Roman"/>
                          <a:cs typeface="Times New Roman"/>
                        </a:rPr>
                        <a:t>Ω</a:t>
                      </a:r>
                      <a:r>
                        <a:rPr lang="en-GB" dirty="0" smtClean="0">
                          <a:latin typeface="Comic Sans MS" panose="030F0702030302020204" pitchFamily="66" charset="0"/>
                          <a:cs typeface="Times New Roman"/>
                        </a:rPr>
                        <a:t>) = 1000 </a:t>
                      </a:r>
                      <a:r>
                        <a:rPr lang="el-GR" dirty="0" smtClean="0">
                          <a:latin typeface="Times New Roman"/>
                          <a:cs typeface="Times New Roman"/>
                        </a:rPr>
                        <a:t>Ω</a:t>
                      </a:r>
                      <a:endParaRPr lang="en-GB" dirty="0" smtClean="0"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  <a:cs typeface="Times New Roman"/>
                        </a:rPr>
                        <a:t>1 </a:t>
                      </a:r>
                      <a:r>
                        <a:rPr lang="en-GB" dirty="0" err="1" smtClean="0">
                          <a:latin typeface="Comic Sans MS" panose="030F0702030302020204" pitchFamily="66" charset="0"/>
                          <a:cs typeface="Times New Roman"/>
                        </a:rPr>
                        <a:t>megohm</a:t>
                      </a:r>
                      <a:r>
                        <a:rPr lang="en-GB" dirty="0" smtClean="0">
                          <a:latin typeface="Comic Sans MS" panose="030F0702030302020204" pitchFamily="66" charset="0"/>
                          <a:cs typeface="Times New Roman"/>
                        </a:rPr>
                        <a:t> (M</a:t>
                      </a:r>
                      <a:r>
                        <a:rPr lang="el-GR" dirty="0" smtClean="0">
                          <a:latin typeface="Times New Roman"/>
                          <a:cs typeface="Times New Roman"/>
                        </a:rPr>
                        <a:t>Ω</a:t>
                      </a:r>
                      <a:r>
                        <a:rPr lang="en-GB" dirty="0" smtClean="0">
                          <a:latin typeface="Comic Sans MS" panose="030F0702030302020204" pitchFamily="66" charset="0"/>
                          <a:cs typeface="Times New Roman"/>
                        </a:rPr>
                        <a:t>)  =  1 000 000 </a:t>
                      </a:r>
                      <a:r>
                        <a:rPr lang="el-GR" dirty="0" smtClean="0">
                          <a:latin typeface="Times New Roman"/>
                          <a:cs typeface="Times New Roman"/>
                        </a:rPr>
                        <a:t>Ω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97930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Variable resistor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Used for varying current, for example</a:t>
                      </a:r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 in light dimmer switches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97930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Thermistor 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High resistance when cold, but much lower resistance when hot. </a:t>
                      </a:r>
                      <a:r>
                        <a:rPr lang="en-GB" dirty="0" err="1" smtClean="0">
                          <a:latin typeface="Comic Sans MS" panose="030F0702030302020204" pitchFamily="66" charset="0"/>
                        </a:rPr>
                        <a:t>Eg</a:t>
                      </a: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. Digital</a:t>
                      </a:r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 thermometer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979309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979309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2776"/>
            <a:ext cx="1406713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353" y="1700808"/>
            <a:ext cx="1261293" cy="47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878" y="2492896"/>
            <a:ext cx="740476" cy="86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741" y="2593160"/>
            <a:ext cx="1230515" cy="6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56" y="3429000"/>
            <a:ext cx="807228" cy="80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381" y="3579003"/>
            <a:ext cx="12858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14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4320480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More about resistors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076907"/>
              </p:ext>
            </p:extLst>
          </p:nvPr>
        </p:nvGraphicFramePr>
        <p:xfrm>
          <a:off x="251520" y="1412776"/>
          <a:ext cx="8640960" cy="48965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0"/>
                <a:gridCol w="1440160"/>
                <a:gridCol w="1440160"/>
                <a:gridCol w="3600400"/>
              </a:tblGrid>
              <a:tr h="97930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Resistor 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 </a:t>
                      </a:r>
                      <a:r>
                        <a:rPr lang="en-GB" dirty="0" err="1" smtClean="0">
                          <a:latin typeface="Comic Sans MS" panose="030F0702030302020204" pitchFamily="66" charset="0"/>
                        </a:rPr>
                        <a:t>kilohm</a:t>
                      </a: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 (k</a:t>
                      </a:r>
                      <a:r>
                        <a:rPr lang="el-GR" dirty="0" smtClean="0">
                          <a:latin typeface="Times New Roman"/>
                          <a:cs typeface="Times New Roman"/>
                        </a:rPr>
                        <a:t>Ω</a:t>
                      </a:r>
                      <a:r>
                        <a:rPr lang="en-GB" dirty="0" smtClean="0">
                          <a:latin typeface="Comic Sans MS" panose="030F0702030302020204" pitchFamily="66" charset="0"/>
                          <a:cs typeface="Times New Roman"/>
                        </a:rPr>
                        <a:t>) = 1000 </a:t>
                      </a:r>
                      <a:r>
                        <a:rPr lang="el-GR" dirty="0" smtClean="0">
                          <a:latin typeface="Times New Roman"/>
                          <a:cs typeface="Times New Roman"/>
                        </a:rPr>
                        <a:t>Ω</a:t>
                      </a:r>
                      <a:endParaRPr lang="en-GB" dirty="0" smtClean="0"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  <a:cs typeface="Times New Roman"/>
                        </a:rPr>
                        <a:t>1 </a:t>
                      </a:r>
                      <a:r>
                        <a:rPr lang="en-GB" dirty="0" err="1" smtClean="0">
                          <a:latin typeface="Comic Sans MS" panose="030F0702030302020204" pitchFamily="66" charset="0"/>
                          <a:cs typeface="Times New Roman"/>
                        </a:rPr>
                        <a:t>megohm</a:t>
                      </a:r>
                      <a:r>
                        <a:rPr lang="en-GB" dirty="0" smtClean="0">
                          <a:latin typeface="Comic Sans MS" panose="030F0702030302020204" pitchFamily="66" charset="0"/>
                          <a:cs typeface="Times New Roman"/>
                        </a:rPr>
                        <a:t> (M</a:t>
                      </a:r>
                      <a:r>
                        <a:rPr lang="el-GR" dirty="0" smtClean="0">
                          <a:latin typeface="Times New Roman"/>
                          <a:cs typeface="Times New Roman"/>
                        </a:rPr>
                        <a:t>Ω</a:t>
                      </a:r>
                      <a:r>
                        <a:rPr lang="en-GB" dirty="0" smtClean="0">
                          <a:latin typeface="Comic Sans MS" panose="030F0702030302020204" pitchFamily="66" charset="0"/>
                          <a:cs typeface="Times New Roman"/>
                        </a:rPr>
                        <a:t>)  =  1 000 000 </a:t>
                      </a:r>
                      <a:r>
                        <a:rPr lang="el-GR" dirty="0" smtClean="0">
                          <a:latin typeface="Times New Roman"/>
                          <a:cs typeface="Times New Roman"/>
                        </a:rPr>
                        <a:t>Ω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97930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Variable resistor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Used for varying current, for example</a:t>
                      </a:r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 in light dimmer switches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97930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Thermistor 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High resistance when cold, but much lower resistance when hot. </a:t>
                      </a:r>
                      <a:r>
                        <a:rPr lang="en-GB" dirty="0" err="1" smtClean="0">
                          <a:latin typeface="Comic Sans MS" panose="030F0702030302020204" pitchFamily="66" charset="0"/>
                        </a:rPr>
                        <a:t>Eg</a:t>
                      </a: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. Digital</a:t>
                      </a:r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 thermometer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97930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Light dependent resistor (LDR)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High resistance in the dark but a low resistance in the light. </a:t>
                      </a:r>
                      <a:r>
                        <a:rPr lang="en-GB" dirty="0" err="1" smtClean="0">
                          <a:latin typeface="Comic Sans MS" panose="030F0702030302020204" pitchFamily="66" charset="0"/>
                        </a:rPr>
                        <a:t>Eg</a:t>
                      </a: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. Controlling</a:t>
                      </a:r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 light switches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979309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2776"/>
            <a:ext cx="1406713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353" y="1700808"/>
            <a:ext cx="1261293" cy="47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878" y="2492896"/>
            <a:ext cx="740476" cy="86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741" y="2593160"/>
            <a:ext cx="1230515" cy="6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56" y="3429000"/>
            <a:ext cx="807228" cy="80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381" y="3579003"/>
            <a:ext cx="12858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279" y="4437112"/>
            <a:ext cx="112861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895" y="4437112"/>
            <a:ext cx="93821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67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4320480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More about resistors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059417"/>
              </p:ext>
            </p:extLst>
          </p:nvPr>
        </p:nvGraphicFramePr>
        <p:xfrm>
          <a:off x="251520" y="1412776"/>
          <a:ext cx="8640960" cy="48965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0"/>
                <a:gridCol w="1440160"/>
                <a:gridCol w="1440160"/>
                <a:gridCol w="3600400"/>
              </a:tblGrid>
              <a:tr h="97930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Resistor 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 </a:t>
                      </a:r>
                      <a:r>
                        <a:rPr lang="en-GB" dirty="0" err="1" smtClean="0">
                          <a:latin typeface="Comic Sans MS" panose="030F0702030302020204" pitchFamily="66" charset="0"/>
                        </a:rPr>
                        <a:t>kilohm</a:t>
                      </a: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 (k</a:t>
                      </a:r>
                      <a:r>
                        <a:rPr lang="el-GR" dirty="0" smtClean="0">
                          <a:latin typeface="Times New Roman"/>
                          <a:cs typeface="Times New Roman"/>
                        </a:rPr>
                        <a:t>Ω</a:t>
                      </a:r>
                      <a:r>
                        <a:rPr lang="en-GB" dirty="0" smtClean="0">
                          <a:latin typeface="Comic Sans MS" panose="030F0702030302020204" pitchFamily="66" charset="0"/>
                          <a:cs typeface="Times New Roman"/>
                        </a:rPr>
                        <a:t>) = 1000 </a:t>
                      </a:r>
                      <a:r>
                        <a:rPr lang="el-GR" dirty="0" smtClean="0">
                          <a:latin typeface="Times New Roman"/>
                          <a:cs typeface="Times New Roman"/>
                        </a:rPr>
                        <a:t>Ω</a:t>
                      </a:r>
                      <a:endParaRPr lang="en-GB" dirty="0" smtClean="0"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  <a:cs typeface="Times New Roman"/>
                        </a:rPr>
                        <a:t>1 </a:t>
                      </a:r>
                      <a:r>
                        <a:rPr lang="en-GB" dirty="0" err="1" smtClean="0">
                          <a:latin typeface="Comic Sans MS" panose="030F0702030302020204" pitchFamily="66" charset="0"/>
                          <a:cs typeface="Times New Roman"/>
                        </a:rPr>
                        <a:t>megohm</a:t>
                      </a:r>
                      <a:r>
                        <a:rPr lang="en-GB" dirty="0" smtClean="0">
                          <a:latin typeface="Comic Sans MS" panose="030F0702030302020204" pitchFamily="66" charset="0"/>
                          <a:cs typeface="Times New Roman"/>
                        </a:rPr>
                        <a:t> (M</a:t>
                      </a:r>
                      <a:r>
                        <a:rPr lang="el-GR" dirty="0" smtClean="0">
                          <a:latin typeface="Times New Roman"/>
                          <a:cs typeface="Times New Roman"/>
                        </a:rPr>
                        <a:t>Ω</a:t>
                      </a:r>
                      <a:r>
                        <a:rPr lang="en-GB" dirty="0" smtClean="0">
                          <a:latin typeface="Comic Sans MS" panose="030F0702030302020204" pitchFamily="66" charset="0"/>
                          <a:cs typeface="Times New Roman"/>
                        </a:rPr>
                        <a:t>)  =  1 000 000 </a:t>
                      </a:r>
                      <a:r>
                        <a:rPr lang="el-GR" dirty="0" smtClean="0">
                          <a:latin typeface="Times New Roman"/>
                          <a:cs typeface="Times New Roman"/>
                        </a:rPr>
                        <a:t>Ω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97930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Variable resistor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Used for varying current, for example</a:t>
                      </a:r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 in light dimmer switches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97930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Thermistor 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High resistance when cold, but much lower resistance when hot. </a:t>
                      </a:r>
                      <a:r>
                        <a:rPr lang="en-GB" dirty="0" err="1" smtClean="0">
                          <a:latin typeface="Comic Sans MS" panose="030F0702030302020204" pitchFamily="66" charset="0"/>
                        </a:rPr>
                        <a:t>Eg</a:t>
                      </a: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. Digital</a:t>
                      </a:r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 thermometer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97930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Light dependent resistor (LDR)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High resistance in the dark but a low resistance in the light. </a:t>
                      </a:r>
                      <a:r>
                        <a:rPr lang="en-GB" dirty="0" err="1" smtClean="0">
                          <a:latin typeface="Comic Sans MS" panose="030F0702030302020204" pitchFamily="66" charset="0"/>
                        </a:rPr>
                        <a:t>Eg</a:t>
                      </a: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. Controlling</a:t>
                      </a:r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 light switches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97930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Diode 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Extremely high resistance in one direction, but low in the other. Controls</a:t>
                      </a:r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 flow of current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2776"/>
            <a:ext cx="1406713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353" y="1700808"/>
            <a:ext cx="1261293" cy="47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878" y="2492896"/>
            <a:ext cx="740476" cy="86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741" y="2593160"/>
            <a:ext cx="1230515" cy="6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56" y="3429000"/>
            <a:ext cx="807228" cy="80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381" y="3579003"/>
            <a:ext cx="12858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279" y="4437112"/>
            <a:ext cx="112861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895" y="4437112"/>
            <a:ext cx="93821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815" y="5517232"/>
            <a:ext cx="1304601" cy="57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901" y="5381000"/>
            <a:ext cx="871266" cy="87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67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2880320" cy="72008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Ohm’s Law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6632"/>
            <a:ext cx="2417837" cy="307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Callout 2"/>
          <p:cNvSpPr/>
          <p:nvPr/>
        </p:nvSpPr>
        <p:spPr>
          <a:xfrm>
            <a:off x="1043608" y="1498297"/>
            <a:ext cx="4248472" cy="1689060"/>
          </a:xfrm>
          <a:prstGeom prst="rightArrowCallout">
            <a:avLst>
              <a:gd name="adj1" fmla="val 21513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A 19</a:t>
            </a:r>
            <a:r>
              <a:rPr lang="en-GB" baseline="30000" dirty="0" smtClean="0">
                <a:latin typeface="Comic Sans MS" panose="030F0702030302020204" pitchFamily="66" charset="0"/>
              </a:rPr>
              <a:t>th</a:t>
            </a:r>
            <a:r>
              <a:rPr lang="en-GB" dirty="0" smtClean="0">
                <a:latin typeface="Comic Sans MS" panose="030F0702030302020204" pitchFamily="66" charset="0"/>
              </a:rPr>
              <a:t> Century scientist who first investigated the electrical properties of wires, and the relationship between V, I and R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3429000"/>
            <a:ext cx="576064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 (the symbol for current) = “</a:t>
            </a:r>
            <a:r>
              <a:rPr lang="en-GB" dirty="0" err="1" smtClean="0">
                <a:latin typeface="Comic Sans MS" panose="030F0702030302020204" pitchFamily="66" charset="0"/>
              </a:rPr>
              <a:t>intensite</a:t>
            </a:r>
            <a:r>
              <a:rPr lang="en-GB" dirty="0" smtClean="0">
                <a:latin typeface="Comic Sans MS" panose="030F0702030302020204" pitchFamily="66" charset="0"/>
              </a:rPr>
              <a:t> du courant”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11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331640" y="5803458"/>
            <a:ext cx="1792324" cy="793894"/>
          </a:xfrm>
          <a:prstGeom prst="rect">
            <a:avLst/>
          </a:prstGeom>
          <a:solidFill>
            <a:srgbClr val="C6D9F1">
              <a:alpha val="4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251520" y="548680"/>
            <a:ext cx="2880320" cy="72008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Ohm’s Law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62" y="1124744"/>
            <a:ext cx="958011" cy="958011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5681681" y="332656"/>
            <a:ext cx="3109229" cy="1656184"/>
          </a:xfrm>
          <a:prstGeom prst="wedgeEllipseCallout">
            <a:avLst>
              <a:gd name="adj1" fmla="val -97916"/>
              <a:gd name="adj2" fmla="val 13391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How current varies with voltage (PD) for a metal conductor.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603749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Circuit diagram: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691680" y="2218347"/>
            <a:ext cx="0" cy="72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11800" y="2206417"/>
            <a:ext cx="0" cy="72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43376" y="2346241"/>
            <a:ext cx="0" cy="4404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12929" y="2341639"/>
            <a:ext cx="0" cy="4404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843377" y="2561855"/>
            <a:ext cx="768423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95576" y="2561855"/>
            <a:ext cx="1080120" cy="46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812929" y="2559554"/>
            <a:ext cx="1080120" cy="46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25715" y="2559554"/>
            <a:ext cx="0" cy="10035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893049" y="2559554"/>
            <a:ext cx="0" cy="10035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45127" y="3576823"/>
            <a:ext cx="216024" cy="7539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451560" y="3576823"/>
            <a:ext cx="504056" cy="5961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516079" y="3576823"/>
            <a:ext cx="753939" cy="7539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3669530" y="3576823"/>
            <a:ext cx="479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A</a:t>
            </a:r>
            <a:endParaRPr lang="en-GB" sz="4000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641982" y="4339258"/>
            <a:ext cx="0" cy="10035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893048" y="4330762"/>
            <a:ext cx="0" cy="10035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41982" y="5334272"/>
            <a:ext cx="1033714" cy="84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2873315" y="5342768"/>
            <a:ext cx="1033714" cy="84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1625774" y="5360283"/>
            <a:ext cx="1247542" cy="886351"/>
          </a:xfrm>
          <a:custGeom>
            <a:avLst/>
            <a:gdLst>
              <a:gd name="connsiteX0" fmla="*/ 32481 w 1313589"/>
              <a:gd name="connsiteY0" fmla="*/ 0 h 886351"/>
              <a:gd name="connsiteX1" fmla="*/ 22856 w 1313589"/>
              <a:gd name="connsiteY1" fmla="*/ 327259 h 886351"/>
              <a:gd name="connsiteX2" fmla="*/ 42107 w 1313589"/>
              <a:gd name="connsiteY2" fmla="*/ 404261 h 886351"/>
              <a:gd name="connsiteX3" fmla="*/ 61357 w 1313589"/>
              <a:gd name="connsiteY3" fmla="*/ 500514 h 886351"/>
              <a:gd name="connsiteX4" fmla="*/ 80608 w 1313589"/>
              <a:gd name="connsiteY4" fmla="*/ 577516 h 886351"/>
              <a:gd name="connsiteX5" fmla="*/ 109483 w 1313589"/>
              <a:gd name="connsiteY5" fmla="*/ 664143 h 886351"/>
              <a:gd name="connsiteX6" fmla="*/ 119109 w 1313589"/>
              <a:gd name="connsiteY6" fmla="*/ 693019 h 886351"/>
              <a:gd name="connsiteX7" fmla="*/ 157610 w 1313589"/>
              <a:gd name="connsiteY7" fmla="*/ 750771 h 886351"/>
              <a:gd name="connsiteX8" fmla="*/ 167235 w 1313589"/>
              <a:gd name="connsiteY8" fmla="*/ 779647 h 886351"/>
              <a:gd name="connsiteX9" fmla="*/ 234612 w 1313589"/>
              <a:gd name="connsiteY9" fmla="*/ 856649 h 886351"/>
              <a:gd name="connsiteX10" fmla="*/ 263488 w 1313589"/>
              <a:gd name="connsiteY10" fmla="*/ 866274 h 886351"/>
              <a:gd name="connsiteX11" fmla="*/ 292363 w 1313589"/>
              <a:gd name="connsiteY11" fmla="*/ 885524 h 886351"/>
              <a:gd name="connsiteX12" fmla="*/ 369365 w 1313589"/>
              <a:gd name="connsiteY12" fmla="*/ 847023 h 886351"/>
              <a:gd name="connsiteX13" fmla="*/ 388616 w 1313589"/>
              <a:gd name="connsiteY13" fmla="*/ 818148 h 886351"/>
              <a:gd name="connsiteX14" fmla="*/ 446368 w 1313589"/>
              <a:gd name="connsiteY14" fmla="*/ 779647 h 886351"/>
              <a:gd name="connsiteX15" fmla="*/ 475243 w 1313589"/>
              <a:gd name="connsiteY15" fmla="*/ 693019 h 886351"/>
              <a:gd name="connsiteX16" fmla="*/ 484869 w 1313589"/>
              <a:gd name="connsiteY16" fmla="*/ 664143 h 886351"/>
              <a:gd name="connsiteX17" fmla="*/ 475243 w 1313589"/>
              <a:gd name="connsiteY17" fmla="*/ 587141 h 886351"/>
              <a:gd name="connsiteX18" fmla="*/ 427117 w 1313589"/>
              <a:gd name="connsiteY18" fmla="*/ 596767 h 886351"/>
              <a:gd name="connsiteX19" fmla="*/ 359740 w 1313589"/>
              <a:gd name="connsiteY19" fmla="*/ 606392 h 886351"/>
              <a:gd name="connsiteX20" fmla="*/ 330864 w 1313589"/>
              <a:gd name="connsiteY20" fmla="*/ 625642 h 886351"/>
              <a:gd name="connsiteX21" fmla="*/ 301989 w 1313589"/>
              <a:gd name="connsiteY21" fmla="*/ 635268 h 886351"/>
              <a:gd name="connsiteX22" fmla="*/ 321239 w 1313589"/>
              <a:gd name="connsiteY22" fmla="*/ 779647 h 886351"/>
              <a:gd name="connsiteX23" fmla="*/ 359740 w 1313589"/>
              <a:gd name="connsiteY23" fmla="*/ 837398 h 886351"/>
              <a:gd name="connsiteX24" fmla="*/ 484869 w 1313589"/>
              <a:gd name="connsiteY24" fmla="*/ 847023 h 886351"/>
              <a:gd name="connsiteX25" fmla="*/ 513744 w 1313589"/>
              <a:gd name="connsiteY25" fmla="*/ 856649 h 886351"/>
              <a:gd name="connsiteX26" fmla="*/ 667749 w 1313589"/>
              <a:gd name="connsiteY26" fmla="*/ 837398 h 886351"/>
              <a:gd name="connsiteX27" fmla="*/ 696624 w 1313589"/>
              <a:gd name="connsiteY27" fmla="*/ 779647 h 886351"/>
              <a:gd name="connsiteX28" fmla="*/ 735125 w 1313589"/>
              <a:gd name="connsiteY28" fmla="*/ 721895 h 886351"/>
              <a:gd name="connsiteX29" fmla="*/ 725500 w 1313589"/>
              <a:gd name="connsiteY29" fmla="*/ 625642 h 886351"/>
              <a:gd name="connsiteX30" fmla="*/ 667749 w 1313589"/>
              <a:gd name="connsiteY30" fmla="*/ 606392 h 886351"/>
              <a:gd name="connsiteX31" fmla="*/ 619622 w 1313589"/>
              <a:gd name="connsiteY31" fmla="*/ 616017 h 886351"/>
              <a:gd name="connsiteX32" fmla="*/ 590747 w 1313589"/>
              <a:gd name="connsiteY32" fmla="*/ 683394 h 886351"/>
              <a:gd name="connsiteX33" fmla="*/ 600372 w 1313589"/>
              <a:gd name="connsiteY33" fmla="*/ 712270 h 886351"/>
              <a:gd name="connsiteX34" fmla="*/ 609997 w 1313589"/>
              <a:gd name="connsiteY34" fmla="*/ 750771 h 886351"/>
              <a:gd name="connsiteX35" fmla="*/ 677374 w 1313589"/>
              <a:gd name="connsiteY35" fmla="*/ 827773 h 886351"/>
              <a:gd name="connsiteX36" fmla="*/ 686999 w 1313589"/>
              <a:gd name="connsiteY36" fmla="*/ 856649 h 886351"/>
              <a:gd name="connsiteX37" fmla="*/ 744751 w 1313589"/>
              <a:gd name="connsiteY37" fmla="*/ 875899 h 886351"/>
              <a:gd name="connsiteX38" fmla="*/ 869879 w 1313589"/>
              <a:gd name="connsiteY38" fmla="*/ 847023 h 886351"/>
              <a:gd name="connsiteX39" fmla="*/ 898755 w 1313589"/>
              <a:gd name="connsiteY39" fmla="*/ 837398 h 886351"/>
              <a:gd name="connsiteX40" fmla="*/ 927631 w 1313589"/>
              <a:gd name="connsiteY40" fmla="*/ 818148 h 886351"/>
              <a:gd name="connsiteX41" fmla="*/ 937256 w 1313589"/>
              <a:gd name="connsiteY41" fmla="*/ 789272 h 886351"/>
              <a:gd name="connsiteX42" fmla="*/ 975757 w 1313589"/>
              <a:gd name="connsiteY42" fmla="*/ 731520 h 886351"/>
              <a:gd name="connsiteX43" fmla="*/ 966132 w 1313589"/>
              <a:gd name="connsiteY43" fmla="*/ 654518 h 886351"/>
              <a:gd name="connsiteX44" fmla="*/ 937256 w 1313589"/>
              <a:gd name="connsiteY44" fmla="*/ 635268 h 886351"/>
              <a:gd name="connsiteX45" fmla="*/ 879504 w 1313589"/>
              <a:gd name="connsiteY45" fmla="*/ 616017 h 886351"/>
              <a:gd name="connsiteX46" fmla="*/ 841003 w 1313589"/>
              <a:gd name="connsiteY46" fmla="*/ 625642 h 886351"/>
              <a:gd name="connsiteX47" fmla="*/ 831378 w 1313589"/>
              <a:gd name="connsiteY47" fmla="*/ 654518 h 886351"/>
              <a:gd name="connsiteX48" fmla="*/ 841003 w 1313589"/>
              <a:gd name="connsiteY48" fmla="*/ 779647 h 886351"/>
              <a:gd name="connsiteX49" fmla="*/ 869879 w 1313589"/>
              <a:gd name="connsiteY49" fmla="*/ 808522 h 886351"/>
              <a:gd name="connsiteX50" fmla="*/ 985382 w 1313589"/>
              <a:gd name="connsiteY50" fmla="*/ 837398 h 886351"/>
              <a:gd name="connsiteX51" fmla="*/ 1023883 w 1313589"/>
              <a:gd name="connsiteY51" fmla="*/ 847023 h 886351"/>
              <a:gd name="connsiteX52" fmla="*/ 1052759 w 1313589"/>
              <a:gd name="connsiteY52" fmla="*/ 856649 h 886351"/>
              <a:gd name="connsiteX53" fmla="*/ 1072010 w 1313589"/>
              <a:gd name="connsiteY53" fmla="*/ 827773 h 886351"/>
              <a:gd name="connsiteX54" fmla="*/ 1100885 w 1313589"/>
              <a:gd name="connsiteY54" fmla="*/ 770021 h 886351"/>
              <a:gd name="connsiteX55" fmla="*/ 1129761 w 1313589"/>
              <a:gd name="connsiteY55" fmla="*/ 750771 h 886351"/>
              <a:gd name="connsiteX56" fmla="*/ 1149012 w 1313589"/>
              <a:gd name="connsiteY56" fmla="*/ 721895 h 886351"/>
              <a:gd name="connsiteX57" fmla="*/ 1158637 w 1313589"/>
              <a:gd name="connsiteY57" fmla="*/ 693019 h 886351"/>
              <a:gd name="connsiteX58" fmla="*/ 1187513 w 1313589"/>
              <a:gd name="connsiteY58" fmla="*/ 673769 h 886351"/>
              <a:gd name="connsiteX59" fmla="*/ 1216389 w 1313589"/>
              <a:gd name="connsiteY59" fmla="*/ 596767 h 886351"/>
              <a:gd name="connsiteX60" fmla="*/ 1235639 w 1313589"/>
              <a:gd name="connsiteY60" fmla="*/ 529390 h 886351"/>
              <a:gd name="connsiteX61" fmla="*/ 1245264 w 1313589"/>
              <a:gd name="connsiteY61" fmla="*/ 500514 h 886351"/>
              <a:gd name="connsiteX62" fmla="*/ 1254890 w 1313589"/>
              <a:gd name="connsiteY62" fmla="*/ 462013 h 886351"/>
              <a:gd name="connsiteX63" fmla="*/ 1283765 w 1313589"/>
              <a:gd name="connsiteY63" fmla="*/ 404261 h 886351"/>
              <a:gd name="connsiteX64" fmla="*/ 1303016 w 1313589"/>
              <a:gd name="connsiteY64" fmla="*/ 346510 h 886351"/>
              <a:gd name="connsiteX65" fmla="*/ 1312641 w 1313589"/>
              <a:gd name="connsiteY65" fmla="*/ 9625 h 886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313589" h="886351">
                <a:moveTo>
                  <a:pt x="32481" y="0"/>
                </a:moveTo>
                <a:cubicBezTo>
                  <a:pt x="-19213" y="129239"/>
                  <a:pt x="1151" y="59571"/>
                  <a:pt x="22856" y="327259"/>
                </a:cubicBezTo>
                <a:cubicBezTo>
                  <a:pt x="24994" y="353630"/>
                  <a:pt x="38365" y="378070"/>
                  <a:pt x="42107" y="404261"/>
                </a:cubicBezTo>
                <a:cubicBezTo>
                  <a:pt x="60678" y="534259"/>
                  <a:pt x="41199" y="426602"/>
                  <a:pt x="61357" y="500514"/>
                </a:cubicBezTo>
                <a:cubicBezTo>
                  <a:pt x="68318" y="526039"/>
                  <a:pt x="72242" y="552416"/>
                  <a:pt x="80608" y="577516"/>
                </a:cubicBezTo>
                <a:lnTo>
                  <a:pt x="109483" y="664143"/>
                </a:lnTo>
                <a:cubicBezTo>
                  <a:pt x="112692" y="673768"/>
                  <a:pt x="113481" y="684577"/>
                  <a:pt x="119109" y="693019"/>
                </a:cubicBezTo>
                <a:lnTo>
                  <a:pt x="157610" y="750771"/>
                </a:lnTo>
                <a:cubicBezTo>
                  <a:pt x="160818" y="760396"/>
                  <a:pt x="162308" y="770778"/>
                  <a:pt x="167235" y="779647"/>
                </a:cubicBezTo>
                <a:cubicBezTo>
                  <a:pt x="189446" y="819627"/>
                  <a:pt x="197839" y="838263"/>
                  <a:pt x="234612" y="856649"/>
                </a:cubicBezTo>
                <a:cubicBezTo>
                  <a:pt x="243687" y="861186"/>
                  <a:pt x="253863" y="863066"/>
                  <a:pt x="263488" y="866274"/>
                </a:cubicBezTo>
                <a:cubicBezTo>
                  <a:pt x="273113" y="872691"/>
                  <a:pt x="280885" y="884089"/>
                  <a:pt x="292363" y="885524"/>
                </a:cubicBezTo>
                <a:cubicBezTo>
                  <a:pt x="331424" y="890406"/>
                  <a:pt x="347571" y="873176"/>
                  <a:pt x="369365" y="847023"/>
                </a:cubicBezTo>
                <a:cubicBezTo>
                  <a:pt x="376771" y="838136"/>
                  <a:pt x="379910" y="825765"/>
                  <a:pt x="388616" y="818148"/>
                </a:cubicBezTo>
                <a:cubicBezTo>
                  <a:pt x="406028" y="802913"/>
                  <a:pt x="446368" y="779647"/>
                  <a:pt x="446368" y="779647"/>
                </a:cubicBezTo>
                <a:lnTo>
                  <a:pt x="475243" y="693019"/>
                </a:lnTo>
                <a:lnTo>
                  <a:pt x="484869" y="664143"/>
                </a:lnTo>
                <a:cubicBezTo>
                  <a:pt x="481660" y="638476"/>
                  <a:pt x="492077" y="606781"/>
                  <a:pt x="475243" y="587141"/>
                </a:cubicBezTo>
                <a:cubicBezTo>
                  <a:pt x="464596" y="574720"/>
                  <a:pt x="443254" y="594077"/>
                  <a:pt x="427117" y="596767"/>
                </a:cubicBezTo>
                <a:cubicBezTo>
                  <a:pt x="404739" y="600497"/>
                  <a:pt x="382199" y="603184"/>
                  <a:pt x="359740" y="606392"/>
                </a:cubicBezTo>
                <a:cubicBezTo>
                  <a:pt x="350115" y="612809"/>
                  <a:pt x="341211" y="620469"/>
                  <a:pt x="330864" y="625642"/>
                </a:cubicBezTo>
                <a:cubicBezTo>
                  <a:pt x="321789" y="630179"/>
                  <a:pt x="303532" y="625240"/>
                  <a:pt x="301989" y="635268"/>
                </a:cubicBezTo>
                <a:cubicBezTo>
                  <a:pt x="301151" y="640718"/>
                  <a:pt x="302366" y="745676"/>
                  <a:pt x="321239" y="779647"/>
                </a:cubicBezTo>
                <a:cubicBezTo>
                  <a:pt x="332475" y="799872"/>
                  <a:pt x="336672" y="835624"/>
                  <a:pt x="359740" y="837398"/>
                </a:cubicBezTo>
                <a:lnTo>
                  <a:pt x="484869" y="847023"/>
                </a:lnTo>
                <a:cubicBezTo>
                  <a:pt x="494494" y="850232"/>
                  <a:pt x="503598" y="856649"/>
                  <a:pt x="513744" y="856649"/>
                </a:cubicBezTo>
                <a:cubicBezTo>
                  <a:pt x="617775" y="856649"/>
                  <a:pt x="606757" y="857728"/>
                  <a:pt x="667749" y="837398"/>
                </a:cubicBezTo>
                <a:cubicBezTo>
                  <a:pt x="691940" y="764823"/>
                  <a:pt x="659310" y="854274"/>
                  <a:pt x="696624" y="779647"/>
                </a:cubicBezTo>
                <a:cubicBezTo>
                  <a:pt x="724484" y="723928"/>
                  <a:pt x="680388" y="776634"/>
                  <a:pt x="735125" y="721895"/>
                </a:cubicBezTo>
                <a:cubicBezTo>
                  <a:pt x="746626" y="687394"/>
                  <a:pt x="760227" y="664710"/>
                  <a:pt x="725500" y="625642"/>
                </a:cubicBezTo>
                <a:cubicBezTo>
                  <a:pt x="712019" y="610476"/>
                  <a:pt x="667749" y="606392"/>
                  <a:pt x="667749" y="606392"/>
                </a:cubicBezTo>
                <a:cubicBezTo>
                  <a:pt x="651707" y="609600"/>
                  <a:pt x="633826" y="607900"/>
                  <a:pt x="619622" y="616017"/>
                </a:cubicBezTo>
                <a:cubicBezTo>
                  <a:pt x="600235" y="627095"/>
                  <a:pt x="594943" y="666610"/>
                  <a:pt x="590747" y="683394"/>
                </a:cubicBezTo>
                <a:cubicBezTo>
                  <a:pt x="593955" y="693019"/>
                  <a:pt x="597585" y="702514"/>
                  <a:pt x="600372" y="712270"/>
                </a:cubicBezTo>
                <a:cubicBezTo>
                  <a:pt x="604006" y="724990"/>
                  <a:pt x="604081" y="738939"/>
                  <a:pt x="609997" y="750771"/>
                </a:cubicBezTo>
                <a:cubicBezTo>
                  <a:pt x="638070" y="806917"/>
                  <a:pt x="637670" y="801303"/>
                  <a:pt x="677374" y="827773"/>
                </a:cubicBezTo>
                <a:cubicBezTo>
                  <a:pt x="680582" y="837398"/>
                  <a:pt x="678743" y="850752"/>
                  <a:pt x="686999" y="856649"/>
                </a:cubicBezTo>
                <a:cubicBezTo>
                  <a:pt x="703511" y="868443"/>
                  <a:pt x="744751" y="875899"/>
                  <a:pt x="744751" y="875899"/>
                </a:cubicBezTo>
                <a:cubicBezTo>
                  <a:pt x="832219" y="863404"/>
                  <a:pt x="790602" y="873449"/>
                  <a:pt x="869879" y="847023"/>
                </a:cubicBezTo>
                <a:cubicBezTo>
                  <a:pt x="879504" y="843815"/>
                  <a:pt x="890313" y="843026"/>
                  <a:pt x="898755" y="837398"/>
                </a:cubicBezTo>
                <a:lnTo>
                  <a:pt x="927631" y="818148"/>
                </a:lnTo>
                <a:cubicBezTo>
                  <a:pt x="930839" y="808523"/>
                  <a:pt x="932329" y="798141"/>
                  <a:pt x="937256" y="789272"/>
                </a:cubicBezTo>
                <a:cubicBezTo>
                  <a:pt x="948492" y="769047"/>
                  <a:pt x="975757" y="731520"/>
                  <a:pt x="975757" y="731520"/>
                </a:cubicBezTo>
                <a:cubicBezTo>
                  <a:pt x="972549" y="705853"/>
                  <a:pt x="975739" y="678535"/>
                  <a:pt x="966132" y="654518"/>
                </a:cubicBezTo>
                <a:cubicBezTo>
                  <a:pt x="961836" y="643777"/>
                  <a:pt x="947827" y="639966"/>
                  <a:pt x="937256" y="635268"/>
                </a:cubicBezTo>
                <a:cubicBezTo>
                  <a:pt x="918713" y="627027"/>
                  <a:pt x="879504" y="616017"/>
                  <a:pt x="879504" y="616017"/>
                </a:cubicBezTo>
                <a:cubicBezTo>
                  <a:pt x="866670" y="619225"/>
                  <a:pt x="851333" y="617378"/>
                  <a:pt x="841003" y="625642"/>
                </a:cubicBezTo>
                <a:cubicBezTo>
                  <a:pt x="833080" y="631980"/>
                  <a:pt x="831378" y="644372"/>
                  <a:pt x="831378" y="654518"/>
                </a:cubicBezTo>
                <a:cubicBezTo>
                  <a:pt x="831378" y="696351"/>
                  <a:pt x="830857" y="739063"/>
                  <a:pt x="841003" y="779647"/>
                </a:cubicBezTo>
                <a:cubicBezTo>
                  <a:pt x="844304" y="792853"/>
                  <a:pt x="859422" y="799808"/>
                  <a:pt x="869879" y="808522"/>
                </a:cubicBezTo>
                <a:cubicBezTo>
                  <a:pt x="910688" y="842529"/>
                  <a:pt x="918000" y="829911"/>
                  <a:pt x="985382" y="837398"/>
                </a:cubicBezTo>
                <a:cubicBezTo>
                  <a:pt x="998216" y="840606"/>
                  <a:pt x="1011163" y="843389"/>
                  <a:pt x="1023883" y="847023"/>
                </a:cubicBezTo>
                <a:cubicBezTo>
                  <a:pt x="1033639" y="849810"/>
                  <a:pt x="1043339" y="860417"/>
                  <a:pt x="1052759" y="856649"/>
                </a:cubicBezTo>
                <a:cubicBezTo>
                  <a:pt x="1063500" y="852353"/>
                  <a:pt x="1065593" y="837398"/>
                  <a:pt x="1072010" y="827773"/>
                </a:cubicBezTo>
                <a:cubicBezTo>
                  <a:pt x="1079838" y="804289"/>
                  <a:pt x="1082227" y="788679"/>
                  <a:pt x="1100885" y="770021"/>
                </a:cubicBezTo>
                <a:cubicBezTo>
                  <a:pt x="1109065" y="761841"/>
                  <a:pt x="1120136" y="757188"/>
                  <a:pt x="1129761" y="750771"/>
                </a:cubicBezTo>
                <a:cubicBezTo>
                  <a:pt x="1136178" y="741146"/>
                  <a:pt x="1143839" y="732242"/>
                  <a:pt x="1149012" y="721895"/>
                </a:cubicBezTo>
                <a:cubicBezTo>
                  <a:pt x="1153549" y="712820"/>
                  <a:pt x="1152299" y="700942"/>
                  <a:pt x="1158637" y="693019"/>
                </a:cubicBezTo>
                <a:cubicBezTo>
                  <a:pt x="1165864" y="683986"/>
                  <a:pt x="1177888" y="680186"/>
                  <a:pt x="1187513" y="673769"/>
                </a:cubicBezTo>
                <a:cubicBezTo>
                  <a:pt x="1206083" y="580913"/>
                  <a:pt x="1183342" y="662860"/>
                  <a:pt x="1216389" y="596767"/>
                </a:cubicBezTo>
                <a:cubicBezTo>
                  <a:pt x="1224081" y="581384"/>
                  <a:pt x="1231528" y="543779"/>
                  <a:pt x="1235639" y="529390"/>
                </a:cubicBezTo>
                <a:cubicBezTo>
                  <a:pt x="1238426" y="519634"/>
                  <a:pt x="1242477" y="510270"/>
                  <a:pt x="1245264" y="500514"/>
                </a:cubicBezTo>
                <a:cubicBezTo>
                  <a:pt x="1248898" y="487794"/>
                  <a:pt x="1251256" y="474733"/>
                  <a:pt x="1254890" y="462013"/>
                </a:cubicBezTo>
                <a:cubicBezTo>
                  <a:pt x="1275953" y="388295"/>
                  <a:pt x="1250017" y="480194"/>
                  <a:pt x="1283765" y="404261"/>
                </a:cubicBezTo>
                <a:cubicBezTo>
                  <a:pt x="1292006" y="385718"/>
                  <a:pt x="1303016" y="346510"/>
                  <a:pt x="1303016" y="346510"/>
                </a:cubicBezTo>
                <a:cubicBezTo>
                  <a:pt x="1318054" y="151004"/>
                  <a:pt x="1312641" y="263214"/>
                  <a:pt x="1312641" y="96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Straight Connector 38"/>
          <p:cNvCxnSpPr/>
          <p:nvPr/>
        </p:nvCxnSpPr>
        <p:spPr>
          <a:xfrm>
            <a:off x="3123964" y="5445224"/>
            <a:ext cx="0" cy="115212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331640" y="5445224"/>
            <a:ext cx="0" cy="115212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331640" y="6597352"/>
            <a:ext cx="180020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1475656" y="4347754"/>
            <a:ext cx="0" cy="10035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3059832" y="4330762"/>
            <a:ext cx="0" cy="10035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1873513" y="3962288"/>
            <a:ext cx="753939" cy="7539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1992237" y="3985315"/>
            <a:ext cx="479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V</a:t>
            </a:r>
            <a:endParaRPr lang="en-GB" sz="4000" dirty="0"/>
          </a:p>
        </p:txBody>
      </p:sp>
      <p:cxnSp>
        <p:nvCxnSpPr>
          <p:cNvPr id="48" name="Straight Connector 47"/>
          <p:cNvCxnSpPr>
            <a:endCxn id="45" idx="2"/>
          </p:cNvCxnSpPr>
          <p:nvPr/>
        </p:nvCxnSpPr>
        <p:spPr>
          <a:xfrm flipV="1">
            <a:off x="1475656" y="4339258"/>
            <a:ext cx="397857" cy="84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2648936" y="4347754"/>
            <a:ext cx="397857" cy="84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871388" y="1988840"/>
            <a:ext cx="712400" cy="261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battery</a:t>
            </a:r>
            <a:endParaRPr lang="en-GB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736616" y="3173549"/>
            <a:ext cx="712400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Variable resistor</a:t>
            </a:r>
            <a:endParaRPr lang="en-GB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3059831" y="3258187"/>
            <a:ext cx="833215" cy="261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Ammeter</a:t>
            </a:r>
            <a:endParaRPr lang="en-GB" sz="1100" dirty="0"/>
          </a:p>
        </p:txBody>
      </p:sp>
      <p:sp>
        <p:nvSpPr>
          <p:cNvPr id="53" name="TextBox 52"/>
          <p:cNvSpPr txBox="1"/>
          <p:nvPr/>
        </p:nvSpPr>
        <p:spPr>
          <a:xfrm>
            <a:off x="1843376" y="3656065"/>
            <a:ext cx="784075" cy="261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Voltmeter</a:t>
            </a:r>
            <a:endParaRPr lang="en-GB" sz="1100" dirty="0"/>
          </a:p>
        </p:txBody>
      </p:sp>
      <p:sp>
        <p:nvSpPr>
          <p:cNvPr id="54" name="TextBox 53"/>
          <p:cNvSpPr txBox="1"/>
          <p:nvPr/>
        </p:nvSpPr>
        <p:spPr>
          <a:xfrm>
            <a:off x="347387" y="6017822"/>
            <a:ext cx="811451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err="1" smtClean="0"/>
              <a:t>Nichrome</a:t>
            </a:r>
            <a:r>
              <a:rPr lang="en-GB" sz="1100" dirty="0" smtClean="0"/>
              <a:t> wire</a:t>
            </a:r>
            <a:endParaRPr lang="en-GB" sz="1100" dirty="0"/>
          </a:p>
        </p:txBody>
      </p:sp>
      <p:sp>
        <p:nvSpPr>
          <p:cNvPr id="55" name="TextBox 54"/>
          <p:cNvSpPr txBox="1"/>
          <p:nvPr/>
        </p:nvSpPr>
        <p:spPr>
          <a:xfrm>
            <a:off x="3313330" y="5771997"/>
            <a:ext cx="956688" cy="9387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Water bath to keep </a:t>
            </a:r>
            <a:r>
              <a:rPr lang="en-GB" sz="1100" dirty="0" err="1" smtClean="0"/>
              <a:t>nichrome</a:t>
            </a:r>
            <a:r>
              <a:rPr lang="en-GB" sz="1100" dirty="0" smtClean="0"/>
              <a:t> at constant temperature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2275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331640" y="5803458"/>
            <a:ext cx="1792324" cy="793894"/>
          </a:xfrm>
          <a:prstGeom prst="rect">
            <a:avLst/>
          </a:prstGeom>
          <a:solidFill>
            <a:srgbClr val="C6D9F1">
              <a:alpha val="4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251520" y="548680"/>
            <a:ext cx="2880320" cy="72008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Ohm’s Law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62" y="1124744"/>
            <a:ext cx="958011" cy="958011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5681681" y="332656"/>
            <a:ext cx="3109229" cy="1656184"/>
          </a:xfrm>
          <a:prstGeom prst="wedgeEllipseCallout">
            <a:avLst>
              <a:gd name="adj1" fmla="val -97916"/>
              <a:gd name="adj2" fmla="val 13391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How current varies with voltage (PD) for a metal conductor.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603749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Circuit diagram: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691680" y="2218347"/>
            <a:ext cx="0" cy="72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595576" y="2206417"/>
            <a:ext cx="3297473" cy="1356647"/>
            <a:chOff x="595576" y="2206417"/>
            <a:chExt cx="3297473" cy="1356647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611800" y="2206417"/>
              <a:ext cx="0" cy="7200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843376" y="2346241"/>
              <a:ext cx="0" cy="4404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812929" y="2341639"/>
              <a:ext cx="0" cy="4404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843377" y="2561855"/>
              <a:ext cx="768423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595576" y="2561855"/>
              <a:ext cx="1080120" cy="46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812929" y="2559554"/>
              <a:ext cx="1080120" cy="46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25715" y="2559554"/>
              <a:ext cx="0" cy="10035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893049" y="2559554"/>
              <a:ext cx="0" cy="10035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545127" y="3576823"/>
            <a:ext cx="216024" cy="7539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451560" y="3576823"/>
            <a:ext cx="504056" cy="5961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516079" y="3576823"/>
            <a:ext cx="753939" cy="7539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3669530" y="3576823"/>
            <a:ext cx="479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A</a:t>
            </a:r>
            <a:endParaRPr lang="en-GB" sz="4000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641982" y="4339258"/>
            <a:ext cx="0" cy="10035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893048" y="4330762"/>
            <a:ext cx="0" cy="10035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41982" y="5334272"/>
            <a:ext cx="1033714" cy="84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2873315" y="5342768"/>
            <a:ext cx="1033714" cy="84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1625774" y="5360283"/>
            <a:ext cx="1247542" cy="886351"/>
          </a:xfrm>
          <a:custGeom>
            <a:avLst/>
            <a:gdLst>
              <a:gd name="connsiteX0" fmla="*/ 32481 w 1313589"/>
              <a:gd name="connsiteY0" fmla="*/ 0 h 886351"/>
              <a:gd name="connsiteX1" fmla="*/ 22856 w 1313589"/>
              <a:gd name="connsiteY1" fmla="*/ 327259 h 886351"/>
              <a:gd name="connsiteX2" fmla="*/ 42107 w 1313589"/>
              <a:gd name="connsiteY2" fmla="*/ 404261 h 886351"/>
              <a:gd name="connsiteX3" fmla="*/ 61357 w 1313589"/>
              <a:gd name="connsiteY3" fmla="*/ 500514 h 886351"/>
              <a:gd name="connsiteX4" fmla="*/ 80608 w 1313589"/>
              <a:gd name="connsiteY4" fmla="*/ 577516 h 886351"/>
              <a:gd name="connsiteX5" fmla="*/ 109483 w 1313589"/>
              <a:gd name="connsiteY5" fmla="*/ 664143 h 886351"/>
              <a:gd name="connsiteX6" fmla="*/ 119109 w 1313589"/>
              <a:gd name="connsiteY6" fmla="*/ 693019 h 886351"/>
              <a:gd name="connsiteX7" fmla="*/ 157610 w 1313589"/>
              <a:gd name="connsiteY7" fmla="*/ 750771 h 886351"/>
              <a:gd name="connsiteX8" fmla="*/ 167235 w 1313589"/>
              <a:gd name="connsiteY8" fmla="*/ 779647 h 886351"/>
              <a:gd name="connsiteX9" fmla="*/ 234612 w 1313589"/>
              <a:gd name="connsiteY9" fmla="*/ 856649 h 886351"/>
              <a:gd name="connsiteX10" fmla="*/ 263488 w 1313589"/>
              <a:gd name="connsiteY10" fmla="*/ 866274 h 886351"/>
              <a:gd name="connsiteX11" fmla="*/ 292363 w 1313589"/>
              <a:gd name="connsiteY11" fmla="*/ 885524 h 886351"/>
              <a:gd name="connsiteX12" fmla="*/ 369365 w 1313589"/>
              <a:gd name="connsiteY12" fmla="*/ 847023 h 886351"/>
              <a:gd name="connsiteX13" fmla="*/ 388616 w 1313589"/>
              <a:gd name="connsiteY13" fmla="*/ 818148 h 886351"/>
              <a:gd name="connsiteX14" fmla="*/ 446368 w 1313589"/>
              <a:gd name="connsiteY14" fmla="*/ 779647 h 886351"/>
              <a:gd name="connsiteX15" fmla="*/ 475243 w 1313589"/>
              <a:gd name="connsiteY15" fmla="*/ 693019 h 886351"/>
              <a:gd name="connsiteX16" fmla="*/ 484869 w 1313589"/>
              <a:gd name="connsiteY16" fmla="*/ 664143 h 886351"/>
              <a:gd name="connsiteX17" fmla="*/ 475243 w 1313589"/>
              <a:gd name="connsiteY17" fmla="*/ 587141 h 886351"/>
              <a:gd name="connsiteX18" fmla="*/ 427117 w 1313589"/>
              <a:gd name="connsiteY18" fmla="*/ 596767 h 886351"/>
              <a:gd name="connsiteX19" fmla="*/ 359740 w 1313589"/>
              <a:gd name="connsiteY19" fmla="*/ 606392 h 886351"/>
              <a:gd name="connsiteX20" fmla="*/ 330864 w 1313589"/>
              <a:gd name="connsiteY20" fmla="*/ 625642 h 886351"/>
              <a:gd name="connsiteX21" fmla="*/ 301989 w 1313589"/>
              <a:gd name="connsiteY21" fmla="*/ 635268 h 886351"/>
              <a:gd name="connsiteX22" fmla="*/ 321239 w 1313589"/>
              <a:gd name="connsiteY22" fmla="*/ 779647 h 886351"/>
              <a:gd name="connsiteX23" fmla="*/ 359740 w 1313589"/>
              <a:gd name="connsiteY23" fmla="*/ 837398 h 886351"/>
              <a:gd name="connsiteX24" fmla="*/ 484869 w 1313589"/>
              <a:gd name="connsiteY24" fmla="*/ 847023 h 886351"/>
              <a:gd name="connsiteX25" fmla="*/ 513744 w 1313589"/>
              <a:gd name="connsiteY25" fmla="*/ 856649 h 886351"/>
              <a:gd name="connsiteX26" fmla="*/ 667749 w 1313589"/>
              <a:gd name="connsiteY26" fmla="*/ 837398 h 886351"/>
              <a:gd name="connsiteX27" fmla="*/ 696624 w 1313589"/>
              <a:gd name="connsiteY27" fmla="*/ 779647 h 886351"/>
              <a:gd name="connsiteX28" fmla="*/ 735125 w 1313589"/>
              <a:gd name="connsiteY28" fmla="*/ 721895 h 886351"/>
              <a:gd name="connsiteX29" fmla="*/ 725500 w 1313589"/>
              <a:gd name="connsiteY29" fmla="*/ 625642 h 886351"/>
              <a:gd name="connsiteX30" fmla="*/ 667749 w 1313589"/>
              <a:gd name="connsiteY30" fmla="*/ 606392 h 886351"/>
              <a:gd name="connsiteX31" fmla="*/ 619622 w 1313589"/>
              <a:gd name="connsiteY31" fmla="*/ 616017 h 886351"/>
              <a:gd name="connsiteX32" fmla="*/ 590747 w 1313589"/>
              <a:gd name="connsiteY32" fmla="*/ 683394 h 886351"/>
              <a:gd name="connsiteX33" fmla="*/ 600372 w 1313589"/>
              <a:gd name="connsiteY33" fmla="*/ 712270 h 886351"/>
              <a:gd name="connsiteX34" fmla="*/ 609997 w 1313589"/>
              <a:gd name="connsiteY34" fmla="*/ 750771 h 886351"/>
              <a:gd name="connsiteX35" fmla="*/ 677374 w 1313589"/>
              <a:gd name="connsiteY35" fmla="*/ 827773 h 886351"/>
              <a:gd name="connsiteX36" fmla="*/ 686999 w 1313589"/>
              <a:gd name="connsiteY36" fmla="*/ 856649 h 886351"/>
              <a:gd name="connsiteX37" fmla="*/ 744751 w 1313589"/>
              <a:gd name="connsiteY37" fmla="*/ 875899 h 886351"/>
              <a:gd name="connsiteX38" fmla="*/ 869879 w 1313589"/>
              <a:gd name="connsiteY38" fmla="*/ 847023 h 886351"/>
              <a:gd name="connsiteX39" fmla="*/ 898755 w 1313589"/>
              <a:gd name="connsiteY39" fmla="*/ 837398 h 886351"/>
              <a:gd name="connsiteX40" fmla="*/ 927631 w 1313589"/>
              <a:gd name="connsiteY40" fmla="*/ 818148 h 886351"/>
              <a:gd name="connsiteX41" fmla="*/ 937256 w 1313589"/>
              <a:gd name="connsiteY41" fmla="*/ 789272 h 886351"/>
              <a:gd name="connsiteX42" fmla="*/ 975757 w 1313589"/>
              <a:gd name="connsiteY42" fmla="*/ 731520 h 886351"/>
              <a:gd name="connsiteX43" fmla="*/ 966132 w 1313589"/>
              <a:gd name="connsiteY43" fmla="*/ 654518 h 886351"/>
              <a:gd name="connsiteX44" fmla="*/ 937256 w 1313589"/>
              <a:gd name="connsiteY44" fmla="*/ 635268 h 886351"/>
              <a:gd name="connsiteX45" fmla="*/ 879504 w 1313589"/>
              <a:gd name="connsiteY45" fmla="*/ 616017 h 886351"/>
              <a:gd name="connsiteX46" fmla="*/ 841003 w 1313589"/>
              <a:gd name="connsiteY46" fmla="*/ 625642 h 886351"/>
              <a:gd name="connsiteX47" fmla="*/ 831378 w 1313589"/>
              <a:gd name="connsiteY47" fmla="*/ 654518 h 886351"/>
              <a:gd name="connsiteX48" fmla="*/ 841003 w 1313589"/>
              <a:gd name="connsiteY48" fmla="*/ 779647 h 886351"/>
              <a:gd name="connsiteX49" fmla="*/ 869879 w 1313589"/>
              <a:gd name="connsiteY49" fmla="*/ 808522 h 886351"/>
              <a:gd name="connsiteX50" fmla="*/ 985382 w 1313589"/>
              <a:gd name="connsiteY50" fmla="*/ 837398 h 886351"/>
              <a:gd name="connsiteX51" fmla="*/ 1023883 w 1313589"/>
              <a:gd name="connsiteY51" fmla="*/ 847023 h 886351"/>
              <a:gd name="connsiteX52" fmla="*/ 1052759 w 1313589"/>
              <a:gd name="connsiteY52" fmla="*/ 856649 h 886351"/>
              <a:gd name="connsiteX53" fmla="*/ 1072010 w 1313589"/>
              <a:gd name="connsiteY53" fmla="*/ 827773 h 886351"/>
              <a:gd name="connsiteX54" fmla="*/ 1100885 w 1313589"/>
              <a:gd name="connsiteY54" fmla="*/ 770021 h 886351"/>
              <a:gd name="connsiteX55" fmla="*/ 1129761 w 1313589"/>
              <a:gd name="connsiteY55" fmla="*/ 750771 h 886351"/>
              <a:gd name="connsiteX56" fmla="*/ 1149012 w 1313589"/>
              <a:gd name="connsiteY56" fmla="*/ 721895 h 886351"/>
              <a:gd name="connsiteX57" fmla="*/ 1158637 w 1313589"/>
              <a:gd name="connsiteY57" fmla="*/ 693019 h 886351"/>
              <a:gd name="connsiteX58" fmla="*/ 1187513 w 1313589"/>
              <a:gd name="connsiteY58" fmla="*/ 673769 h 886351"/>
              <a:gd name="connsiteX59" fmla="*/ 1216389 w 1313589"/>
              <a:gd name="connsiteY59" fmla="*/ 596767 h 886351"/>
              <a:gd name="connsiteX60" fmla="*/ 1235639 w 1313589"/>
              <a:gd name="connsiteY60" fmla="*/ 529390 h 886351"/>
              <a:gd name="connsiteX61" fmla="*/ 1245264 w 1313589"/>
              <a:gd name="connsiteY61" fmla="*/ 500514 h 886351"/>
              <a:gd name="connsiteX62" fmla="*/ 1254890 w 1313589"/>
              <a:gd name="connsiteY62" fmla="*/ 462013 h 886351"/>
              <a:gd name="connsiteX63" fmla="*/ 1283765 w 1313589"/>
              <a:gd name="connsiteY63" fmla="*/ 404261 h 886351"/>
              <a:gd name="connsiteX64" fmla="*/ 1303016 w 1313589"/>
              <a:gd name="connsiteY64" fmla="*/ 346510 h 886351"/>
              <a:gd name="connsiteX65" fmla="*/ 1312641 w 1313589"/>
              <a:gd name="connsiteY65" fmla="*/ 9625 h 886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313589" h="886351">
                <a:moveTo>
                  <a:pt x="32481" y="0"/>
                </a:moveTo>
                <a:cubicBezTo>
                  <a:pt x="-19213" y="129239"/>
                  <a:pt x="1151" y="59571"/>
                  <a:pt x="22856" y="327259"/>
                </a:cubicBezTo>
                <a:cubicBezTo>
                  <a:pt x="24994" y="353630"/>
                  <a:pt x="38365" y="378070"/>
                  <a:pt x="42107" y="404261"/>
                </a:cubicBezTo>
                <a:cubicBezTo>
                  <a:pt x="60678" y="534259"/>
                  <a:pt x="41199" y="426602"/>
                  <a:pt x="61357" y="500514"/>
                </a:cubicBezTo>
                <a:cubicBezTo>
                  <a:pt x="68318" y="526039"/>
                  <a:pt x="72242" y="552416"/>
                  <a:pt x="80608" y="577516"/>
                </a:cubicBezTo>
                <a:lnTo>
                  <a:pt x="109483" y="664143"/>
                </a:lnTo>
                <a:cubicBezTo>
                  <a:pt x="112692" y="673768"/>
                  <a:pt x="113481" y="684577"/>
                  <a:pt x="119109" y="693019"/>
                </a:cubicBezTo>
                <a:lnTo>
                  <a:pt x="157610" y="750771"/>
                </a:lnTo>
                <a:cubicBezTo>
                  <a:pt x="160818" y="760396"/>
                  <a:pt x="162308" y="770778"/>
                  <a:pt x="167235" y="779647"/>
                </a:cubicBezTo>
                <a:cubicBezTo>
                  <a:pt x="189446" y="819627"/>
                  <a:pt x="197839" y="838263"/>
                  <a:pt x="234612" y="856649"/>
                </a:cubicBezTo>
                <a:cubicBezTo>
                  <a:pt x="243687" y="861186"/>
                  <a:pt x="253863" y="863066"/>
                  <a:pt x="263488" y="866274"/>
                </a:cubicBezTo>
                <a:cubicBezTo>
                  <a:pt x="273113" y="872691"/>
                  <a:pt x="280885" y="884089"/>
                  <a:pt x="292363" y="885524"/>
                </a:cubicBezTo>
                <a:cubicBezTo>
                  <a:pt x="331424" y="890406"/>
                  <a:pt x="347571" y="873176"/>
                  <a:pt x="369365" y="847023"/>
                </a:cubicBezTo>
                <a:cubicBezTo>
                  <a:pt x="376771" y="838136"/>
                  <a:pt x="379910" y="825765"/>
                  <a:pt x="388616" y="818148"/>
                </a:cubicBezTo>
                <a:cubicBezTo>
                  <a:pt x="406028" y="802913"/>
                  <a:pt x="446368" y="779647"/>
                  <a:pt x="446368" y="779647"/>
                </a:cubicBezTo>
                <a:lnTo>
                  <a:pt x="475243" y="693019"/>
                </a:lnTo>
                <a:lnTo>
                  <a:pt x="484869" y="664143"/>
                </a:lnTo>
                <a:cubicBezTo>
                  <a:pt x="481660" y="638476"/>
                  <a:pt x="492077" y="606781"/>
                  <a:pt x="475243" y="587141"/>
                </a:cubicBezTo>
                <a:cubicBezTo>
                  <a:pt x="464596" y="574720"/>
                  <a:pt x="443254" y="594077"/>
                  <a:pt x="427117" y="596767"/>
                </a:cubicBezTo>
                <a:cubicBezTo>
                  <a:pt x="404739" y="600497"/>
                  <a:pt x="382199" y="603184"/>
                  <a:pt x="359740" y="606392"/>
                </a:cubicBezTo>
                <a:cubicBezTo>
                  <a:pt x="350115" y="612809"/>
                  <a:pt x="341211" y="620469"/>
                  <a:pt x="330864" y="625642"/>
                </a:cubicBezTo>
                <a:cubicBezTo>
                  <a:pt x="321789" y="630179"/>
                  <a:pt x="303532" y="625240"/>
                  <a:pt x="301989" y="635268"/>
                </a:cubicBezTo>
                <a:cubicBezTo>
                  <a:pt x="301151" y="640718"/>
                  <a:pt x="302366" y="745676"/>
                  <a:pt x="321239" y="779647"/>
                </a:cubicBezTo>
                <a:cubicBezTo>
                  <a:pt x="332475" y="799872"/>
                  <a:pt x="336672" y="835624"/>
                  <a:pt x="359740" y="837398"/>
                </a:cubicBezTo>
                <a:lnTo>
                  <a:pt x="484869" y="847023"/>
                </a:lnTo>
                <a:cubicBezTo>
                  <a:pt x="494494" y="850232"/>
                  <a:pt x="503598" y="856649"/>
                  <a:pt x="513744" y="856649"/>
                </a:cubicBezTo>
                <a:cubicBezTo>
                  <a:pt x="617775" y="856649"/>
                  <a:pt x="606757" y="857728"/>
                  <a:pt x="667749" y="837398"/>
                </a:cubicBezTo>
                <a:cubicBezTo>
                  <a:pt x="691940" y="764823"/>
                  <a:pt x="659310" y="854274"/>
                  <a:pt x="696624" y="779647"/>
                </a:cubicBezTo>
                <a:cubicBezTo>
                  <a:pt x="724484" y="723928"/>
                  <a:pt x="680388" y="776634"/>
                  <a:pt x="735125" y="721895"/>
                </a:cubicBezTo>
                <a:cubicBezTo>
                  <a:pt x="746626" y="687394"/>
                  <a:pt x="760227" y="664710"/>
                  <a:pt x="725500" y="625642"/>
                </a:cubicBezTo>
                <a:cubicBezTo>
                  <a:pt x="712019" y="610476"/>
                  <a:pt x="667749" y="606392"/>
                  <a:pt x="667749" y="606392"/>
                </a:cubicBezTo>
                <a:cubicBezTo>
                  <a:pt x="651707" y="609600"/>
                  <a:pt x="633826" y="607900"/>
                  <a:pt x="619622" y="616017"/>
                </a:cubicBezTo>
                <a:cubicBezTo>
                  <a:pt x="600235" y="627095"/>
                  <a:pt x="594943" y="666610"/>
                  <a:pt x="590747" y="683394"/>
                </a:cubicBezTo>
                <a:cubicBezTo>
                  <a:pt x="593955" y="693019"/>
                  <a:pt x="597585" y="702514"/>
                  <a:pt x="600372" y="712270"/>
                </a:cubicBezTo>
                <a:cubicBezTo>
                  <a:pt x="604006" y="724990"/>
                  <a:pt x="604081" y="738939"/>
                  <a:pt x="609997" y="750771"/>
                </a:cubicBezTo>
                <a:cubicBezTo>
                  <a:pt x="638070" y="806917"/>
                  <a:pt x="637670" y="801303"/>
                  <a:pt x="677374" y="827773"/>
                </a:cubicBezTo>
                <a:cubicBezTo>
                  <a:pt x="680582" y="837398"/>
                  <a:pt x="678743" y="850752"/>
                  <a:pt x="686999" y="856649"/>
                </a:cubicBezTo>
                <a:cubicBezTo>
                  <a:pt x="703511" y="868443"/>
                  <a:pt x="744751" y="875899"/>
                  <a:pt x="744751" y="875899"/>
                </a:cubicBezTo>
                <a:cubicBezTo>
                  <a:pt x="832219" y="863404"/>
                  <a:pt x="790602" y="873449"/>
                  <a:pt x="869879" y="847023"/>
                </a:cubicBezTo>
                <a:cubicBezTo>
                  <a:pt x="879504" y="843815"/>
                  <a:pt x="890313" y="843026"/>
                  <a:pt x="898755" y="837398"/>
                </a:cubicBezTo>
                <a:lnTo>
                  <a:pt x="927631" y="818148"/>
                </a:lnTo>
                <a:cubicBezTo>
                  <a:pt x="930839" y="808523"/>
                  <a:pt x="932329" y="798141"/>
                  <a:pt x="937256" y="789272"/>
                </a:cubicBezTo>
                <a:cubicBezTo>
                  <a:pt x="948492" y="769047"/>
                  <a:pt x="975757" y="731520"/>
                  <a:pt x="975757" y="731520"/>
                </a:cubicBezTo>
                <a:cubicBezTo>
                  <a:pt x="972549" y="705853"/>
                  <a:pt x="975739" y="678535"/>
                  <a:pt x="966132" y="654518"/>
                </a:cubicBezTo>
                <a:cubicBezTo>
                  <a:pt x="961836" y="643777"/>
                  <a:pt x="947827" y="639966"/>
                  <a:pt x="937256" y="635268"/>
                </a:cubicBezTo>
                <a:cubicBezTo>
                  <a:pt x="918713" y="627027"/>
                  <a:pt x="879504" y="616017"/>
                  <a:pt x="879504" y="616017"/>
                </a:cubicBezTo>
                <a:cubicBezTo>
                  <a:pt x="866670" y="619225"/>
                  <a:pt x="851333" y="617378"/>
                  <a:pt x="841003" y="625642"/>
                </a:cubicBezTo>
                <a:cubicBezTo>
                  <a:pt x="833080" y="631980"/>
                  <a:pt x="831378" y="644372"/>
                  <a:pt x="831378" y="654518"/>
                </a:cubicBezTo>
                <a:cubicBezTo>
                  <a:pt x="831378" y="696351"/>
                  <a:pt x="830857" y="739063"/>
                  <a:pt x="841003" y="779647"/>
                </a:cubicBezTo>
                <a:cubicBezTo>
                  <a:pt x="844304" y="792853"/>
                  <a:pt x="859422" y="799808"/>
                  <a:pt x="869879" y="808522"/>
                </a:cubicBezTo>
                <a:cubicBezTo>
                  <a:pt x="910688" y="842529"/>
                  <a:pt x="918000" y="829911"/>
                  <a:pt x="985382" y="837398"/>
                </a:cubicBezTo>
                <a:cubicBezTo>
                  <a:pt x="998216" y="840606"/>
                  <a:pt x="1011163" y="843389"/>
                  <a:pt x="1023883" y="847023"/>
                </a:cubicBezTo>
                <a:cubicBezTo>
                  <a:pt x="1033639" y="849810"/>
                  <a:pt x="1043339" y="860417"/>
                  <a:pt x="1052759" y="856649"/>
                </a:cubicBezTo>
                <a:cubicBezTo>
                  <a:pt x="1063500" y="852353"/>
                  <a:pt x="1065593" y="837398"/>
                  <a:pt x="1072010" y="827773"/>
                </a:cubicBezTo>
                <a:cubicBezTo>
                  <a:pt x="1079838" y="804289"/>
                  <a:pt x="1082227" y="788679"/>
                  <a:pt x="1100885" y="770021"/>
                </a:cubicBezTo>
                <a:cubicBezTo>
                  <a:pt x="1109065" y="761841"/>
                  <a:pt x="1120136" y="757188"/>
                  <a:pt x="1129761" y="750771"/>
                </a:cubicBezTo>
                <a:cubicBezTo>
                  <a:pt x="1136178" y="741146"/>
                  <a:pt x="1143839" y="732242"/>
                  <a:pt x="1149012" y="721895"/>
                </a:cubicBezTo>
                <a:cubicBezTo>
                  <a:pt x="1153549" y="712820"/>
                  <a:pt x="1152299" y="700942"/>
                  <a:pt x="1158637" y="693019"/>
                </a:cubicBezTo>
                <a:cubicBezTo>
                  <a:pt x="1165864" y="683986"/>
                  <a:pt x="1177888" y="680186"/>
                  <a:pt x="1187513" y="673769"/>
                </a:cubicBezTo>
                <a:cubicBezTo>
                  <a:pt x="1206083" y="580913"/>
                  <a:pt x="1183342" y="662860"/>
                  <a:pt x="1216389" y="596767"/>
                </a:cubicBezTo>
                <a:cubicBezTo>
                  <a:pt x="1224081" y="581384"/>
                  <a:pt x="1231528" y="543779"/>
                  <a:pt x="1235639" y="529390"/>
                </a:cubicBezTo>
                <a:cubicBezTo>
                  <a:pt x="1238426" y="519634"/>
                  <a:pt x="1242477" y="510270"/>
                  <a:pt x="1245264" y="500514"/>
                </a:cubicBezTo>
                <a:cubicBezTo>
                  <a:pt x="1248898" y="487794"/>
                  <a:pt x="1251256" y="474733"/>
                  <a:pt x="1254890" y="462013"/>
                </a:cubicBezTo>
                <a:cubicBezTo>
                  <a:pt x="1275953" y="388295"/>
                  <a:pt x="1250017" y="480194"/>
                  <a:pt x="1283765" y="404261"/>
                </a:cubicBezTo>
                <a:cubicBezTo>
                  <a:pt x="1292006" y="385718"/>
                  <a:pt x="1303016" y="346510"/>
                  <a:pt x="1303016" y="346510"/>
                </a:cubicBezTo>
                <a:cubicBezTo>
                  <a:pt x="1318054" y="151004"/>
                  <a:pt x="1312641" y="263214"/>
                  <a:pt x="1312641" y="96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Straight Connector 38"/>
          <p:cNvCxnSpPr/>
          <p:nvPr/>
        </p:nvCxnSpPr>
        <p:spPr>
          <a:xfrm>
            <a:off x="3123964" y="5445224"/>
            <a:ext cx="0" cy="115212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331640" y="5445224"/>
            <a:ext cx="0" cy="115212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331640" y="6597352"/>
            <a:ext cx="180020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1475656" y="4347754"/>
            <a:ext cx="0" cy="10035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3059832" y="4330762"/>
            <a:ext cx="0" cy="10035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1873513" y="3962288"/>
            <a:ext cx="753939" cy="7539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1992237" y="3985315"/>
            <a:ext cx="479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V</a:t>
            </a:r>
            <a:endParaRPr lang="en-GB" sz="4000" dirty="0"/>
          </a:p>
        </p:txBody>
      </p:sp>
      <p:cxnSp>
        <p:nvCxnSpPr>
          <p:cNvPr id="48" name="Straight Connector 47"/>
          <p:cNvCxnSpPr>
            <a:endCxn id="45" idx="2"/>
          </p:cNvCxnSpPr>
          <p:nvPr/>
        </p:nvCxnSpPr>
        <p:spPr>
          <a:xfrm flipV="1">
            <a:off x="1475656" y="4339258"/>
            <a:ext cx="397857" cy="84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2648936" y="4347754"/>
            <a:ext cx="397857" cy="84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871388" y="1988840"/>
            <a:ext cx="712400" cy="261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battery</a:t>
            </a:r>
            <a:endParaRPr lang="en-GB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736616" y="3173549"/>
            <a:ext cx="712400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Variable resistor</a:t>
            </a:r>
            <a:endParaRPr lang="en-GB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3059831" y="3258187"/>
            <a:ext cx="833215" cy="261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Ammeter</a:t>
            </a:r>
            <a:endParaRPr lang="en-GB" sz="1100" dirty="0"/>
          </a:p>
        </p:txBody>
      </p:sp>
      <p:sp>
        <p:nvSpPr>
          <p:cNvPr id="53" name="TextBox 52"/>
          <p:cNvSpPr txBox="1"/>
          <p:nvPr/>
        </p:nvSpPr>
        <p:spPr>
          <a:xfrm>
            <a:off x="1843376" y="3656065"/>
            <a:ext cx="784075" cy="261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Voltmeter</a:t>
            </a:r>
            <a:endParaRPr lang="en-GB" sz="1100" dirty="0"/>
          </a:p>
        </p:txBody>
      </p:sp>
      <p:sp>
        <p:nvSpPr>
          <p:cNvPr id="54" name="TextBox 53"/>
          <p:cNvSpPr txBox="1"/>
          <p:nvPr/>
        </p:nvSpPr>
        <p:spPr>
          <a:xfrm>
            <a:off x="347387" y="6017822"/>
            <a:ext cx="811451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err="1" smtClean="0"/>
              <a:t>Nichrome</a:t>
            </a:r>
            <a:r>
              <a:rPr lang="en-GB" sz="1100" dirty="0" smtClean="0"/>
              <a:t> wire</a:t>
            </a:r>
            <a:endParaRPr lang="en-GB" sz="1100" dirty="0"/>
          </a:p>
        </p:txBody>
      </p:sp>
      <p:sp>
        <p:nvSpPr>
          <p:cNvPr id="55" name="TextBox 54"/>
          <p:cNvSpPr txBox="1"/>
          <p:nvPr/>
        </p:nvSpPr>
        <p:spPr>
          <a:xfrm>
            <a:off x="3313330" y="5771997"/>
            <a:ext cx="956688" cy="9387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Water bath to keep </a:t>
            </a:r>
            <a:r>
              <a:rPr lang="en-GB" sz="1100" dirty="0" err="1" smtClean="0"/>
              <a:t>nichrome</a:t>
            </a:r>
            <a:r>
              <a:rPr lang="en-GB" sz="1100" dirty="0" smtClean="0"/>
              <a:t> at constant temperature</a:t>
            </a:r>
            <a:endParaRPr lang="en-GB" sz="1100" dirty="0"/>
          </a:p>
        </p:txBody>
      </p:sp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209963"/>
              </p:ext>
            </p:extLst>
          </p:nvPr>
        </p:nvGraphicFramePr>
        <p:xfrm>
          <a:off x="4606072" y="2341638"/>
          <a:ext cx="3013926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4642"/>
                <a:gridCol w="1004642"/>
                <a:gridCol w="1004642"/>
              </a:tblGrid>
              <a:tr h="2134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V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 =</a:t>
                      </a:r>
                      <a:r>
                        <a:rPr lang="en-GB" baseline="0" dirty="0" smtClean="0"/>
                        <a:t> V/I</a:t>
                      </a:r>
                      <a:endParaRPr lang="en-GB" dirty="0"/>
                    </a:p>
                  </a:txBody>
                  <a:tcPr anchor="ctr"/>
                </a:tc>
              </a:tr>
              <a:tr h="2134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2.0V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0.4A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5.0</a:t>
                      </a:r>
                      <a:r>
                        <a:rPr lang="el-GR" dirty="0" smtClean="0">
                          <a:latin typeface="Times New Roman"/>
                          <a:cs typeface="Times New Roman"/>
                        </a:rPr>
                        <a:t>Ω</a:t>
                      </a:r>
                      <a:endParaRPr lang="en-GB" dirty="0"/>
                    </a:p>
                  </a:txBody>
                  <a:tcPr anchor="ctr"/>
                </a:tc>
              </a:tr>
              <a:tr h="2134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4.0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5.0</a:t>
                      </a:r>
                      <a:endParaRPr lang="en-GB" dirty="0"/>
                    </a:p>
                  </a:txBody>
                  <a:tcPr anchor="ctr"/>
                </a:tc>
              </a:tr>
              <a:tr h="2134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6.0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5.0</a:t>
                      </a:r>
                      <a:endParaRPr lang="en-GB" dirty="0"/>
                    </a:p>
                  </a:txBody>
                  <a:tcPr anchor="ctr"/>
                </a:tc>
              </a:tr>
              <a:tr h="2134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8.0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5.0</a:t>
                      </a:r>
                      <a:endParaRPr lang="en-GB" dirty="0"/>
                    </a:p>
                  </a:txBody>
                  <a:tcPr anchor="ctr"/>
                </a:tc>
              </a:tr>
              <a:tr h="2134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10.0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5.0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29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331640" y="5803458"/>
            <a:ext cx="1792324" cy="793894"/>
          </a:xfrm>
          <a:prstGeom prst="rect">
            <a:avLst/>
          </a:prstGeom>
          <a:solidFill>
            <a:srgbClr val="C6D9F1">
              <a:alpha val="4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251520" y="548680"/>
            <a:ext cx="2880320" cy="72008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Ohm’s Law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62" y="1124744"/>
            <a:ext cx="958011" cy="958011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5681681" y="332656"/>
            <a:ext cx="3109229" cy="1656184"/>
          </a:xfrm>
          <a:prstGeom prst="wedgeEllipseCallout">
            <a:avLst>
              <a:gd name="adj1" fmla="val -97916"/>
              <a:gd name="adj2" fmla="val 13391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How current varies with voltage (PD) for a metal conductor.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603749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Circuit diagram: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691680" y="2218347"/>
            <a:ext cx="0" cy="72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11800" y="2206417"/>
            <a:ext cx="0" cy="72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43376" y="2346241"/>
            <a:ext cx="0" cy="4404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12929" y="2341639"/>
            <a:ext cx="0" cy="4404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843377" y="2561855"/>
            <a:ext cx="768423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95576" y="2561855"/>
            <a:ext cx="1080120" cy="46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812929" y="2559554"/>
            <a:ext cx="1080120" cy="46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25715" y="2559554"/>
            <a:ext cx="0" cy="10035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893049" y="2559554"/>
            <a:ext cx="0" cy="10035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45127" y="3576823"/>
            <a:ext cx="216024" cy="7539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451560" y="3576823"/>
            <a:ext cx="504056" cy="5961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516079" y="3576823"/>
            <a:ext cx="753939" cy="7539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3669530" y="3576823"/>
            <a:ext cx="479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A</a:t>
            </a:r>
            <a:endParaRPr lang="en-GB" sz="4000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641982" y="4339258"/>
            <a:ext cx="0" cy="10035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893048" y="4330762"/>
            <a:ext cx="0" cy="10035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41982" y="5334272"/>
            <a:ext cx="1033714" cy="84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2873315" y="5342768"/>
            <a:ext cx="1033714" cy="84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1625774" y="5360283"/>
            <a:ext cx="1247542" cy="886351"/>
          </a:xfrm>
          <a:custGeom>
            <a:avLst/>
            <a:gdLst>
              <a:gd name="connsiteX0" fmla="*/ 32481 w 1313589"/>
              <a:gd name="connsiteY0" fmla="*/ 0 h 886351"/>
              <a:gd name="connsiteX1" fmla="*/ 22856 w 1313589"/>
              <a:gd name="connsiteY1" fmla="*/ 327259 h 886351"/>
              <a:gd name="connsiteX2" fmla="*/ 42107 w 1313589"/>
              <a:gd name="connsiteY2" fmla="*/ 404261 h 886351"/>
              <a:gd name="connsiteX3" fmla="*/ 61357 w 1313589"/>
              <a:gd name="connsiteY3" fmla="*/ 500514 h 886351"/>
              <a:gd name="connsiteX4" fmla="*/ 80608 w 1313589"/>
              <a:gd name="connsiteY4" fmla="*/ 577516 h 886351"/>
              <a:gd name="connsiteX5" fmla="*/ 109483 w 1313589"/>
              <a:gd name="connsiteY5" fmla="*/ 664143 h 886351"/>
              <a:gd name="connsiteX6" fmla="*/ 119109 w 1313589"/>
              <a:gd name="connsiteY6" fmla="*/ 693019 h 886351"/>
              <a:gd name="connsiteX7" fmla="*/ 157610 w 1313589"/>
              <a:gd name="connsiteY7" fmla="*/ 750771 h 886351"/>
              <a:gd name="connsiteX8" fmla="*/ 167235 w 1313589"/>
              <a:gd name="connsiteY8" fmla="*/ 779647 h 886351"/>
              <a:gd name="connsiteX9" fmla="*/ 234612 w 1313589"/>
              <a:gd name="connsiteY9" fmla="*/ 856649 h 886351"/>
              <a:gd name="connsiteX10" fmla="*/ 263488 w 1313589"/>
              <a:gd name="connsiteY10" fmla="*/ 866274 h 886351"/>
              <a:gd name="connsiteX11" fmla="*/ 292363 w 1313589"/>
              <a:gd name="connsiteY11" fmla="*/ 885524 h 886351"/>
              <a:gd name="connsiteX12" fmla="*/ 369365 w 1313589"/>
              <a:gd name="connsiteY12" fmla="*/ 847023 h 886351"/>
              <a:gd name="connsiteX13" fmla="*/ 388616 w 1313589"/>
              <a:gd name="connsiteY13" fmla="*/ 818148 h 886351"/>
              <a:gd name="connsiteX14" fmla="*/ 446368 w 1313589"/>
              <a:gd name="connsiteY14" fmla="*/ 779647 h 886351"/>
              <a:gd name="connsiteX15" fmla="*/ 475243 w 1313589"/>
              <a:gd name="connsiteY15" fmla="*/ 693019 h 886351"/>
              <a:gd name="connsiteX16" fmla="*/ 484869 w 1313589"/>
              <a:gd name="connsiteY16" fmla="*/ 664143 h 886351"/>
              <a:gd name="connsiteX17" fmla="*/ 475243 w 1313589"/>
              <a:gd name="connsiteY17" fmla="*/ 587141 h 886351"/>
              <a:gd name="connsiteX18" fmla="*/ 427117 w 1313589"/>
              <a:gd name="connsiteY18" fmla="*/ 596767 h 886351"/>
              <a:gd name="connsiteX19" fmla="*/ 359740 w 1313589"/>
              <a:gd name="connsiteY19" fmla="*/ 606392 h 886351"/>
              <a:gd name="connsiteX20" fmla="*/ 330864 w 1313589"/>
              <a:gd name="connsiteY20" fmla="*/ 625642 h 886351"/>
              <a:gd name="connsiteX21" fmla="*/ 301989 w 1313589"/>
              <a:gd name="connsiteY21" fmla="*/ 635268 h 886351"/>
              <a:gd name="connsiteX22" fmla="*/ 321239 w 1313589"/>
              <a:gd name="connsiteY22" fmla="*/ 779647 h 886351"/>
              <a:gd name="connsiteX23" fmla="*/ 359740 w 1313589"/>
              <a:gd name="connsiteY23" fmla="*/ 837398 h 886351"/>
              <a:gd name="connsiteX24" fmla="*/ 484869 w 1313589"/>
              <a:gd name="connsiteY24" fmla="*/ 847023 h 886351"/>
              <a:gd name="connsiteX25" fmla="*/ 513744 w 1313589"/>
              <a:gd name="connsiteY25" fmla="*/ 856649 h 886351"/>
              <a:gd name="connsiteX26" fmla="*/ 667749 w 1313589"/>
              <a:gd name="connsiteY26" fmla="*/ 837398 h 886351"/>
              <a:gd name="connsiteX27" fmla="*/ 696624 w 1313589"/>
              <a:gd name="connsiteY27" fmla="*/ 779647 h 886351"/>
              <a:gd name="connsiteX28" fmla="*/ 735125 w 1313589"/>
              <a:gd name="connsiteY28" fmla="*/ 721895 h 886351"/>
              <a:gd name="connsiteX29" fmla="*/ 725500 w 1313589"/>
              <a:gd name="connsiteY29" fmla="*/ 625642 h 886351"/>
              <a:gd name="connsiteX30" fmla="*/ 667749 w 1313589"/>
              <a:gd name="connsiteY30" fmla="*/ 606392 h 886351"/>
              <a:gd name="connsiteX31" fmla="*/ 619622 w 1313589"/>
              <a:gd name="connsiteY31" fmla="*/ 616017 h 886351"/>
              <a:gd name="connsiteX32" fmla="*/ 590747 w 1313589"/>
              <a:gd name="connsiteY32" fmla="*/ 683394 h 886351"/>
              <a:gd name="connsiteX33" fmla="*/ 600372 w 1313589"/>
              <a:gd name="connsiteY33" fmla="*/ 712270 h 886351"/>
              <a:gd name="connsiteX34" fmla="*/ 609997 w 1313589"/>
              <a:gd name="connsiteY34" fmla="*/ 750771 h 886351"/>
              <a:gd name="connsiteX35" fmla="*/ 677374 w 1313589"/>
              <a:gd name="connsiteY35" fmla="*/ 827773 h 886351"/>
              <a:gd name="connsiteX36" fmla="*/ 686999 w 1313589"/>
              <a:gd name="connsiteY36" fmla="*/ 856649 h 886351"/>
              <a:gd name="connsiteX37" fmla="*/ 744751 w 1313589"/>
              <a:gd name="connsiteY37" fmla="*/ 875899 h 886351"/>
              <a:gd name="connsiteX38" fmla="*/ 869879 w 1313589"/>
              <a:gd name="connsiteY38" fmla="*/ 847023 h 886351"/>
              <a:gd name="connsiteX39" fmla="*/ 898755 w 1313589"/>
              <a:gd name="connsiteY39" fmla="*/ 837398 h 886351"/>
              <a:gd name="connsiteX40" fmla="*/ 927631 w 1313589"/>
              <a:gd name="connsiteY40" fmla="*/ 818148 h 886351"/>
              <a:gd name="connsiteX41" fmla="*/ 937256 w 1313589"/>
              <a:gd name="connsiteY41" fmla="*/ 789272 h 886351"/>
              <a:gd name="connsiteX42" fmla="*/ 975757 w 1313589"/>
              <a:gd name="connsiteY42" fmla="*/ 731520 h 886351"/>
              <a:gd name="connsiteX43" fmla="*/ 966132 w 1313589"/>
              <a:gd name="connsiteY43" fmla="*/ 654518 h 886351"/>
              <a:gd name="connsiteX44" fmla="*/ 937256 w 1313589"/>
              <a:gd name="connsiteY44" fmla="*/ 635268 h 886351"/>
              <a:gd name="connsiteX45" fmla="*/ 879504 w 1313589"/>
              <a:gd name="connsiteY45" fmla="*/ 616017 h 886351"/>
              <a:gd name="connsiteX46" fmla="*/ 841003 w 1313589"/>
              <a:gd name="connsiteY46" fmla="*/ 625642 h 886351"/>
              <a:gd name="connsiteX47" fmla="*/ 831378 w 1313589"/>
              <a:gd name="connsiteY47" fmla="*/ 654518 h 886351"/>
              <a:gd name="connsiteX48" fmla="*/ 841003 w 1313589"/>
              <a:gd name="connsiteY48" fmla="*/ 779647 h 886351"/>
              <a:gd name="connsiteX49" fmla="*/ 869879 w 1313589"/>
              <a:gd name="connsiteY49" fmla="*/ 808522 h 886351"/>
              <a:gd name="connsiteX50" fmla="*/ 985382 w 1313589"/>
              <a:gd name="connsiteY50" fmla="*/ 837398 h 886351"/>
              <a:gd name="connsiteX51" fmla="*/ 1023883 w 1313589"/>
              <a:gd name="connsiteY51" fmla="*/ 847023 h 886351"/>
              <a:gd name="connsiteX52" fmla="*/ 1052759 w 1313589"/>
              <a:gd name="connsiteY52" fmla="*/ 856649 h 886351"/>
              <a:gd name="connsiteX53" fmla="*/ 1072010 w 1313589"/>
              <a:gd name="connsiteY53" fmla="*/ 827773 h 886351"/>
              <a:gd name="connsiteX54" fmla="*/ 1100885 w 1313589"/>
              <a:gd name="connsiteY54" fmla="*/ 770021 h 886351"/>
              <a:gd name="connsiteX55" fmla="*/ 1129761 w 1313589"/>
              <a:gd name="connsiteY55" fmla="*/ 750771 h 886351"/>
              <a:gd name="connsiteX56" fmla="*/ 1149012 w 1313589"/>
              <a:gd name="connsiteY56" fmla="*/ 721895 h 886351"/>
              <a:gd name="connsiteX57" fmla="*/ 1158637 w 1313589"/>
              <a:gd name="connsiteY57" fmla="*/ 693019 h 886351"/>
              <a:gd name="connsiteX58" fmla="*/ 1187513 w 1313589"/>
              <a:gd name="connsiteY58" fmla="*/ 673769 h 886351"/>
              <a:gd name="connsiteX59" fmla="*/ 1216389 w 1313589"/>
              <a:gd name="connsiteY59" fmla="*/ 596767 h 886351"/>
              <a:gd name="connsiteX60" fmla="*/ 1235639 w 1313589"/>
              <a:gd name="connsiteY60" fmla="*/ 529390 h 886351"/>
              <a:gd name="connsiteX61" fmla="*/ 1245264 w 1313589"/>
              <a:gd name="connsiteY61" fmla="*/ 500514 h 886351"/>
              <a:gd name="connsiteX62" fmla="*/ 1254890 w 1313589"/>
              <a:gd name="connsiteY62" fmla="*/ 462013 h 886351"/>
              <a:gd name="connsiteX63" fmla="*/ 1283765 w 1313589"/>
              <a:gd name="connsiteY63" fmla="*/ 404261 h 886351"/>
              <a:gd name="connsiteX64" fmla="*/ 1303016 w 1313589"/>
              <a:gd name="connsiteY64" fmla="*/ 346510 h 886351"/>
              <a:gd name="connsiteX65" fmla="*/ 1312641 w 1313589"/>
              <a:gd name="connsiteY65" fmla="*/ 9625 h 886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313589" h="886351">
                <a:moveTo>
                  <a:pt x="32481" y="0"/>
                </a:moveTo>
                <a:cubicBezTo>
                  <a:pt x="-19213" y="129239"/>
                  <a:pt x="1151" y="59571"/>
                  <a:pt x="22856" y="327259"/>
                </a:cubicBezTo>
                <a:cubicBezTo>
                  <a:pt x="24994" y="353630"/>
                  <a:pt x="38365" y="378070"/>
                  <a:pt x="42107" y="404261"/>
                </a:cubicBezTo>
                <a:cubicBezTo>
                  <a:pt x="60678" y="534259"/>
                  <a:pt x="41199" y="426602"/>
                  <a:pt x="61357" y="500514"/>
                </a:cubicBezTo>
                <a:cubicBezTo>
                  <a:pt x="68318" y="526039"/>
                  <a:pt x="72242" y="552416"/>
                  <a:pt x="80608" y="577516"/>
                </a:cubicBezTo>
                <a:lnTo>
                  <a:pt x="109483" y="664143"/>
                </a:lnTo>
                <a:cubicBezTo>
                  <a:pt x="112692" y="673768"/>
                  <a:pt x="113481" y="684577"/>
                  <a:pt x="119109" y="693019"/>
                </a:cubicBezTo>
                <a:lnTo>
                  <a:pt x="157610" y="750771"/>
                </a:lnTo>
                <a:cubicBezTo>
                  <a:pt x="160818" y="760396"/>
                  <a:pt x="162308" y="770778"/>
                  <a:pt x="167235" y="779647"/>
                </a:cubicBezTo>
                <a:cubicBezTo>
                  <a:pt x="189446" y="819627"/>
                  <a:pt x="197839" y="838263"/>
                  <a:pt x="234612" y="856649"/>
                </a:cubicBezTo>
                <a:cubicBezTo>
                  <a:pt x="243687" y="861186"/>
                  <a:pt x="253863" y="863066"/>
                  <a:pt x="263488" y="866274"/>
                </a:cubicBezTo>
                <a:cubicBezTo>
                  <a:pt x="273113" y="872691"/>
                  <a:pt x="280885" y="884089"/>
                  <a:pt x="292363" y="885524"/>
                </a:cubicBezTo>
                <a:cubicBezTo>
                  <a:pt x="331424" y="890406"/>
                  <a:pt x="347571" y="873176"/>
                  <a:pt x="369365" y="847023"/>
                </a:cubicBezTo>
                <a:cubicBezTo>
                  <a:pt x="376771" y="838136"/>
                  <a:pt x="379910" y="825765"/>
                  <a:pt x="388616" y="818148"/>
                </a:cubicBezTo>
                <a:cubicBezTo>
                  <a:pt x="406028" y="802913"/>
                  <a:pt x="446368" y="779647"/>
                  <a:pt x="446368" y="779647"/>
                </a:cubicBezTo>
                <a:lnTo>
                  <a:pt x="475243" y="693019"/>
                </a:lnTo>
                <a:lnTo>
                  <a:pt x="484869" y="664143"/>
                </a:lnTo>
                <a:cubicBezTo>
                  <a:pt x="481660" y="638476"/>
                  <a:pt x="492077" y="606781"/>
                  <a:pt x="475243" y="587141"/>
                </a:cubicBezTo>
                <a:cubicBezTo>
                  <a:pt x="464596" y="574720"/>
                  <a:pt x="443254" y="594077"/>
                  <a:pt x="427117" y="596767"/>
                </a:cubicBezTo>
                <a:cubicBezTo>
                  <a:pt x="404739" y="600497"/>
                  <a:pt x="382199" y="603184"/>
                  <a:pt x="359740" y="606392"/>
                </a:cubicBezTo>
                <a:cubicBezTo>
                  <a:pt x="350115" y="612809"/>
                  <a:pt x="341211" y="620469"/>
                  <a:pt x="330864" y="625642"/>
                </a:cubicBezTo>
                <a:cubicBezTo>
                  <a:pt x="321789" y="630179"/>
                  <a:pt x="303532" y="625240"/>
                  <a:pt x="301989" y="635268"/>
                </a:cubicBezTo>
                <a:cubicBezTo>
                  <a:pt x="301151" y="640718"/>
                  <a:pt x="302366" y="745676"/>
                  <a:pt x="321239" y="779647"/>
                </a:cubicBezTo>
                <a:cubicBezTo>
                  <a:pt x="332475" y="799872"/>
                  <a:pt x="336672" y="835624"/>
                  <a:pt x="359740" y="837398"/>
                </a:cubicBezTo>
                <a:lnTo>
                  <a:pt x="484869" y="847023"/>
                </a:lnTo>
                <a:cubicBezTo>
                  <a:pt x="494494" y="850232"/>
                  <a:pt x="503598" y="856649"/>
                  <a:pt x="513744" y="856649"/>
                </a:cubicBezTo>
                <a:cubicBezTo>
                  <a:pt x="617775" y="856649"/>
                  <a:pt x="606757" y="857728"/>
                  <a:pt x="667749" y="837398"/>
                </a:cubicBezTo>
                <a:cubicBezTo>
                  <a:pt x="691940" y="764823"/>
                  <a:pt x="659310" y="854274"/>
                  <a:pt x="696624" y="779647"/>
                </a:cubicBezTo>
                <a:cubicBezTo>
                  <a:pt x="724484" y="723928"/>
                  <a:pt x="680388" y="776634"/>
                  <a:pt x="735125" y="721895"/>
                </a:cubicBezTo>
                <a:cubicBezTo>
                  <a:pt x="746626" y="687394"/>
                  <a:pt x="760227" y="664710"/>
                  <a:pt x="725500" y="625642"/>
                </a:cubicBezTo>
                <a:cubicBezTo>
                  <a:pt x="712019" y="610476"/>
                  <a:pt x="667749" y="606392"/>
                  <a:pt x="667749" y="606392"/>
                </a:cubicBezTo>
                <a:cubicBezTo>
                  <a:pt x="651707" y="609600"/>
                  <a:pt x="633826" y="607900"/>
                  <a:pt x="619622" y="616017"/>
                </a:cubicBezTo>
                <a:cubicBezTo>
                  <a:pt x="600235" y="627095"/>
                  <a:pt x="594943" y="666610"/>
                  <a:pt x="590747" y="683394"/>
                </a:cubicBezTo>
                <a:cubicBezTo>
                  <a:pt x="593955" y="693019"/>
                  <a:pt x="597585" y="702514"/>
                  <a:pt x="600372" y="712270"/>
                </a:cubicBezTo>
                <a:cubicBezTo>
                  <a:pt x="604006" y="724990"/>
                  <a:pt x="604081" y="738939"/>
                  <a:pt x="609997" y="750771"/>
                </a:cubicBezTo>
                <a:cubicBezTo>
                  <a:pt x="638070" y="806917"/>
                  <a:pt x="637670" y="801303"/>
                  <a:pt x="677374" y="827773"/>
                </a:cubicBezTo>
                <a:cubicBezTo>
                  <a:pt x="680582" y="837398"/>
                  <a:pt x="678743" y="850752"/>
                  <a:pt x="686999" y="856649"/>
                </a:cubicBezTo>
                <a:cubicBezTo>
                  <a:pt x="703511" y="868443"/>
                  <a:pt x="744751" y="875899"/>
                  <a:pt x="744751" y="875899"/>
                </a:cubicBezTo>
                <a:cubicBezTo>
                  <a:pt x="832219" y="863404"/>
                  <a:pt x="790602" y="873449"/>
                  <a:pt x="869879" y="847023"/>
                </a:cubicBezTo>
                <a:cubicBezTo>
                  <a:pt x="879504" y="843815"/>
                  <a:pt x="890313" y="843026"/>
                  <a:pt x="898755" y="837398"/>
                </a:cubicBezTo>
                <a:lnTo>
                  <a:pt x="927631" y="818148"/>
                </a:lnTo>
                <a:cubicBezTo>
                  <a:pt x="930839" y="808523"/>
                  <a:pt x="932329" y="798141"/>
                  <a:pt x="937256" y="789272"/>
                </a:cubicBezTo>
                <a:cubicBezTo>
                  <a:pt x="948492" y="769047"/>
                  <a:pt x="975757" y="731520"/>
                  <a:pt x="975757" y="731520"/>
                </a:cubicBezTo>
                <a:cubicBezTo>
                  <a:pt x="972549" y="705853"/>
                  <a:pt x="975739" y="678535"/>
                  <a:pt x="966132" y="654518"/>
                </a:cubicBezTo>
                <a:cubicBezTo>
                  <a:pt x="961836" y="643777"/>
                  <a:pt x="947827" y="639966"/>
                  <a:pt x="937256" y="635268"/>
                </a:cubicBezTo>
                <a:cubicBezTo>
                  <a:pt x="918713" y="627027"/>
                  <a:pt x="879504" y="616017"/>
                  <a:pt x="879504" y="616017"/>
                </a:cubicBezTo>
                <a:cubicBezTo>
                  <a:pt x="866670" y="619225"/>
                  <a:pt x="851333" y="617378"/>
                  <a:pt x="841003" y="625642"/>
                </a:cubicBezTo>
                <a:cubicBezTo>
                  <a:pt x="833080" y="631980"/>
                  <a:pt x="831378" y="644372"/>
                  <a:pt x="831378" y="654518"/>
                </a:cubicBezTo>
                <a:cubicBezTo>
                  <a:pt x="831378" y="696351"/>
                  <a:pt x="830857" y="739063"/>
                  <a:pt x="841003" y="779647"/>
                </a:cubicBezTo>
                <a:cubicBezTo>
                  <a:pt x="844304" y="792853"/>
                  <a:pt x="859422" y="799808"/>
                  <a:pt x="869879" y="808522"/>
                </a:cubicBezTo>
                <a:cubicBezTo>
                  <a:pt x="910688" y="842529"/>
                  <a:pt x="918000" y="829911"/>
                  <a:pt x="985382" y="837398"/>
                </a:cubicBezTo>
                <a:cubicBezTo>
                  <a:pt x="998216" y="840606"/>
                  <a:pt x="1011163" y="843389"/>
                  <a:pt x="1023883" y="847023"/>
                </a:cubicBezTo>
                <a:cubicBezTo>
                  <a:pt x="1033639" y="849810"/>
                  <a:pt x="1043339" y="860417"/>
                  <a:pt x="1052759" y="856649"/>
                </a:cubicBezTo>
                <a:cubicBezTo>
                  <a:pt x="1063500" y="852353"/>
                  <a:pt x="1065593" y="837398"/>
                  <a:pt x="1072010" y="827773"/>
                </a:cubicBezTo>
                <a:cubicBezTo>
                  <a:pt x="1079838" y="804289"/>
                  <a:pt x="1082227" y="788679"/>
                  <a:pt x="1100885" y="770021"/>
                </a:cubicBezTo>
                <a:cubicBezTo>
                  <a:pt x="1109065" y="761841"/>
                  <a:pt x="1120136" y="757188"/>
                  <a:pt x="1129761" y="750771"/>
                </a:cubicBezTo>
                <a:cubicBezTo>
                  <a:pt x="1136178" y="741146"/>
                  <a:pt x="1143839" y="732242"/>
                  <a:pt x="1149012" y="721895"/>
                </a:cubicBezTo>
                <a:cubicBezTo>
                  <a:pt x="1153549" y="712820"/>
                  <a:pt x="1152299" y="700942"/>
                  <a:pt x="1158637" y="693019"/>
                </a:cubicBezTo>
                <a:cubicBezTo>
                  <a:pt x="1165864" y="683986"/>
                  <a:pt x="1177888" y="680186"/>
                  <a:pt x="1187513" y="673769"/>
                </a:cubicBezTo>
                <a:cubicBezTo>
                  <a:pt x="1206083" y="580913"/>
                  <a:pt x="1183342" y="662860"/>
                  <a:pt x="1216389" y="596767"/>
                </a:cubicBezTo>
                <a:cubicBezTo>
                  <a:pt x="1224081" y="581384"/>
                  <a:pt x="1231528" y="543779"/>
                  <a:pt x="1235639" y="529390"/>
                </a:cubicBezTo>
                <a:cubicBezTo>
                  <a:pt x="1238426" y="519634"/>
                  <a:pt x="1242477" y="510270"/>
                  <a:pt x="1245264" y="500514"/>
                </a:cubicBezTo>
                <a:cubicBezTo>
                  <a:pt x="1248898" y="487794"/>
                  <a:pt x="1251256" y="474733"/>
                  <a:pt x="1254890" y="462013"/>
                </a:cubicBezTo>
                <a:cubicBezTo>
                  <a:pt x="1275953" y="388295"/>
                  <a:pt x="1250017" y="480194"/>
                  <a:pt x="1283765" y="404261"/>
                </a:cubicBezTo>
                <a:cubicBezTo>
                  <a:pt x="1292006" y="385718"/>
                  <a:pt x="1303016" y="346510"/>
                  <a:pt x="1303016" y="346510"/>
                </a:cubicBezTo>
                <a:cubicBezTo>
                  <a:pt x="1318054" y="151004"/>
                  <a:pt x="1312641" y="263214"/>
                  <a:pt x="1312641" y="96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Straight Connector 38"/>
          <p:cNvCxnSpPr/>
          <p:nvPr/>
        </p:nvCxnSpPr>
        <p:spPr>
          <a:xfrm>
            <a:off x="3123964" y="5445224"/>
            <a:ext cx="0" cy="115212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331640" y="5445224"/>
            <a:ext cx="0" cy="115212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331640" y="6597352"/>
            <a:ext cx="180020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1475656" y="4347754"/>
            <a:ext cx="0" cy="10035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3059832" y="4330762"/>
            <a:ext cx="0" cy="10035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1873513" y="3962288"/>
            <a:ext cx="753939" cy="7539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1992237" y="3985315"/>
            <a:ext cx="479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V</a:t>
            </a:r>
            <a:endParaRPr lang="en-GB" sz="4000" dirty="0"/>
          </a:p>
        </p:txBody>
      </p:sp>
      <p:cxnSp>
        <p:nvCxnSpPr>
          <p:cNvPr id="48" name="Straight Connector 47"/>
          <p:cNvCxnSpPr>
            <a:endCxn id="45" idx="2"/>
          </p:cNvCxnSpPr>
          <p:nvPr/>
        </p:nvCxnSpPr>
        <p:spPr>
          <a:xfrm flipV="1">
            <a:off x="1475656" y="4339258"/>
            <a:ext cx="397857" cy="84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2648936" y="4347754"/>
            <a:ext cx="397857" cy="84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871388" y="1988840"/>
            <a:ext cx="712400" cy="261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battery</a:t>
            </a:r>
            <a:endParaRPr lang="en-GB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736616" y="3173549"/>
            <a:ext cx="712400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Variable resistor</a:t>
            </a:r>
            <a:endParaRPr lang="en-GB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3059831" y="3258187"/>
            <a:ext cx="833215" cy="261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Ammeter</a:t>
            </a:r>
            <a:endParaRPr lang="en-GB" sz="1100" dirty="0"/>
          </a:p>
        </p:txBody>
      </p:sp>
      <p:sp>
        <p:nvSpPr>
          <p:cNvPr id="53" name="TextBox 52"/>
          <p:cNvSpPr txBox="1"/>
          <p:nvPr/>
        </p:nvSpPr>
        <p:spPr>
          <a:xfrm>
            <a:off x="1843376" y="3656065"/>
            <a:ext cx="784075" cy="261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Voltmeter</a:t>
            </a:r>
            <a:endParaRPr lang="en-GB" sz="1100" dirty="0"/>
          </a:p>
        </p:txBody>
      </p:sp>
      <p:sp>
        <p:nvSpPr>
          <p:cNvPr id="54" name="TextBox 53"/>
          <p:cNvSpPr txBox="1"/>
          <p:nvPr/>
        </p:nvSpPr>
        <p:spPr>
          <a:xfrm>
            <a:off x="347387" y="6017822"/>
            <a:ext cx="811451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err="1" smtClean="0"/>
              <a:t>Nichrome</a:t>
            </a:r>
            <a:r>
              <a:rPr lang="en-GB" sz="1100" dirty="0" smtClean="0"/>
              <a:t> wire</a:t>
            </a:r>
            <a:endParaRPr lang="en-GB" sz="1100" dirty="0"/>
          </a:p>
        </p:txBody>
      </p:sp>
      <p:sp>
        <p:nvSpPr>
          <p:cNvPr id="55" name="TextBox 54"/>
          <p:cNvSpPr txBox="1"/>
          <p:nvPr/>
        </p:nvSpPr>
        <p:spPr>
          <a:xfrm>
            <a:off x="3313330" y="5771997"/>
            <a:ext cx="956688" cy="9387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Water bath to keep </a:t>
            </a:r>
            <a:r>
              <a:rPr lang="en-GB" sz="1100" dirty="0" err="1" smtClean="0"/>
              <a:t>nichrome</a:t>
            </a:r>
            <a:r>
              <a:rPr lang="en-GB" sz="1100" dirty="0" smtClean="0"/>
              <a:t> at constant temperature</a:t>
            </a:r>
            <a:endParaRPr lang="en-GB" sz="1100" dirty="0"/>
          </a:p>
        </p:txBody>
      </p:sp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017014"/>
              </p:ext>
            </p:extLst>
          </p:nvPr>
        </p:nvGraphicFramePr>
        <p:xfrm>
          <a:off x="4606072" y="2341638"/>
          <a:ext cx="3013926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4642"/>
                <a:gridCol w="1004642"/>
                <a:gridCol w="1004642"/>
              </a:tblGrid>
              <a:tr h="2134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V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 =</a:t>
                      </a:r>
                      <a:r>
                        <a:rPr lang="en-GB" baseline="0" dirty="0" smtClean="0"/>
                        <a:t> V/I</a:t>
                      </a:r>
                      <a:endParaRPr lang="en-GB" dirty="0"/>
                    </a:p>
                  </a:txBody>
                  <a:tcPr anchor="ctr"/>
                </a:tc>
              </a:tr>
              <a:tr h="2134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2.0V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0.4A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5.0</a:t>
                      </a:r>
                      <a:r>
                        <a:rPr lang="el-GR" dirty="0" smtClean="0">
                          <a:latin typeface="Times New Roman"/>
                          <a:cs typeface="Times New Roman"/>
                        </a:rPr>
                        <a:t>Ω</a:t>
                      </a:r>
                      <a:endParaRPr lang="en-GB" dirty="0"/>
                    </a:p>
                  </a:txBody>
                  <a:tcPr anchor="ctr"/>
                </a:tc>
              </a:tr>
              <a:tr h="2134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4.0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5.0</a:t>
                      </a:r>
                      <a:endParaRPr lang="en-GB" dirty="0"/>
                    </a:p>
                  </a:txBody>
                  <a:tcPr anchor="ctr"/>
                </a:tc>
              </a:tr>
              <a:tr h="2134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6.0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5.0</a:t>
                      </a:r>
                      <a:endParaRPr lang="en-GB" dirty="0"/>
                    </a:p>
                  </a:txBody>
                  <a:tcPr anchor="ctr"/>
                </a:tc>
              </a:tr>
              <a:tr h="2134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8.0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5.0</a:t>
                      </a:r>
                      <a:endParaRPr lang="en-GB" dirty="0"/>
                    </a:p>
                  </a:txBody>
                  <a:tcPr anchor="ctr"/>
                </a:tc>
              </a:tr>
              <a:tr h="2134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10.0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5.0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6372200" y="4693201"/>
            <a:ext cx="0" cy="17555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6372200" y="6433288"/>
            <a:ext cx="1935832" cy="37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48064" y="5334272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Current (A)</a:t>
            </a:r>
            <a:endParaRPr lang="en-GB" dirty="0"/>
          </a:p>
        </p:txBody>
      </p:sp>
      <p:sp>
        <p:nvSpPr>
          <p:cNvPr id="57" name="TextBox 56"/>
          <p:cNvSpPr txBox="1"/>
          <p:nvPr/>
        </p:nvSpPr>
        <p:spPr>
          <a:xfrm>
            <a:off x="6516216" y="6488668"/>
            <a:ext cx="16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Voltage (V)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6107280" y="6304002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58" name="TextBox 57"/>
          <p:cNvSpPr txBox="1"/>
          <p:nvPr/>
        </p:nvSpPr>
        <p:spPr>
          <a:xfrm>
            <a:off x="5927260" y="46436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2.0</a:t>
            </a:r>
            <a:endParaRPr lang="en-GB" dirty="0"/>
          </a:p>
        </p:txBody>
      </p:sp>
      <p:sp>
        <p:nvSpPr>
          <p:cNvPr id="59" name="TextBox 58"/>
          <p:cNvSpPr txBox="1"/>
          <p:nvPr/>
        </p:nvSpPr>
        <p:spPr>
          <a:xfrm>
            <a:off x="8308032" y="6304002"/>
            <a:ext cx="65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10.0</a:t>
            </a:r>
            <a:endParaRPr lang="en-GB" dirty="0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6372200" y="4716227"/>
            <a:ext cx="1791816" cy="172081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41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2880320" cy="72008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Ohm’s Law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2417837" cy="307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4283968" y="404664"/>
            <a:ext cx="3888432" cy="2232248"/>
          </a:xfrm>
          <a:prstGeom prst="cloudCallout">
            <a:avLst>
              <a:gd name="adj1" fmla="val -94599"/>
              <a:gd name="adj2" fmla="val 52151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30511"/>
            <a:ext cx="2160240" cy="1276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4427984" y="3284984"/>
            <a:ext cx="4536504" cy="2952328"/>
          </a:xfrm>
          <a:prstGeom prst="wedgeEllipseCallout">
            <a:avLst>
              <a:gd name="adj1" fmla="val -95518"/>
              <a:gd name="adj2" fmla="val -49652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GB" dirty="0" smtClean="0"/>
              <a:t>A graph of current against voltage is a straight line through the origin.</a:t>
            </a:r>
          </a:p>
          <a:p>
            <a:pPr marL="342900" indent="-342900" algn="ctr">
              <a:buAutoNum type="arabicPeriod"/>
            </a:pPr>
            <a:r>
              <a:rPr lang="en-GB" dirty="0" smtClean="0"/>
              <a:t>If the voltage doubles then the current doubles, </a:t>
            </a:r>
            <a:r>
              <a:rPr lang="en-GB" dirty="0" err="1" smtClean="0"/>
              <a:t>etc</a:t>
            </a:r>
            <a:endParaRPr lang="en-GB" dirty="0" smtClean="0"/>
          </a:p>
          <a:p>
            <a:pPr marL="342900" indent="-342900" algn="ctr">
              <a:buAutoNum type="arabicPeriod"/>
            </a:pPr>
            <a:r>
              <a:rPr lang="en-GB" dirty="0" smtClean="0"/>
              <a:t>In this experiment, V/I always has the same value.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66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2880320" cy="72008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Ohm’s Law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2417837" cy="307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4283968" y="404664"/>
            <a:ext cx="3888432" cy="2232248"/>
          </a:xfrm>
          <a:prstGeom prst="cloudCallout">
            <a:avLst>
              <a:gd name="adj1" fmla="val -94599"/>
              <a:gd name="adj2" fmla="val 52151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30511"/>
            <a:ext cx="2160240" cy="1276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4427984" y="3284984"/>
            <a:ext cx="4536504" cy="2952328"/>
          </a:xfrm>
          <a:prstGeom prst="wedgeEllipseCallout">
            <a:avLst>
              <a:gd name="adj1" fmla="val -95518"/>
              <a:gd name="adj2" fmla="val -49652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GB" dirty="0" smtClean="0"/>
              <a:t>A graph of current against voltage is a straight line through the origin.</a:t>
            </a:r>
          </a:p>
          <a:p>
            <a:pPr marL="342900" indent="-342900" algn="ctr">
              <a:buAutoNum type="arabicPeriod"/>
            </a:pPr>
            <a:r>
              <a:rPr lang="en-GB" dirty="0" smtClean="0"/>
              <a:t>If the voltage doubles then the current doubles, </a:t>
            </a:r>
            <a:r>
              <a:rPr lang="en-GB" dirty="0" err="1" smtClean="0"/>
              <a:t>etc</a:t>
            </a:r>
            <a:endParaRPr lang="en-GB" dirty="0" smtClean="0"/>
          </a:p>
          <a:p>
            <a:pPr marL="342900" indent="-342900" algn="ctr">
              <a:buAutoNum type="arabicPeriod"/>
            </a:pPr>
            <a:r>
              <a:rPr lang="en-GB" dirty="0" smtClean="0"/>
              <a:t>In this experiment, V/I always has the same value.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51520" y="5445224"/>
            <a:ext cx="4320480" cy="122413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Current is proportional to the voltage.</a:t>
            </a:r>
          </a:p>
          <a:p>
            <a:pPr algn="ctr"/>
            <a:endParaRPr lang="en-GB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Current         Voltage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2" descr="http://www.decodeunicode.org/en/data/glyph/196x196/221D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25" y="5735909"/>
            <a:ext cx="933450" cy="93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6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2880320" cy="72008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Ohm’s Law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2417837" cy="307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4283968" y="404664"/>
            <a:ext cx="3888432" cy="2232248"/>
          </a:xfrm>
          <a:prstGeom prst="cloudCallout">
            <a:avLst>
              <a:gd name="adj1" fmla="val -94599"/>
              <a:gd name="adj2" fmla="val 52151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30511"/>
            <a:ext cx="2160240" cy="1276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4427984" y="3284984"/>
            <a:ext cx="4536504" cy="2952328"/>
          </a:xfrm>
          <a:prstGeom prst="wedgeEllipseCallout">
            <a:avLst>
              <a:gd name="adj1" fmla="val -95518"/>
              <a:gd name="adj2" fmla="val -49652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GB" dirty="0" smtClean="0"/>
              <a:t>A graph of current against voltage is a straight line through the origin.</a:t>
            </a:r>
          </a:p>
          <a:p>
            <a:pPr marL="342900" indent="-342900" algn="ctr">
              <a:buAutoNum type="arabicPeriod"/>
            </a:pPr>
            <a:r>
              <a:rPr lang="en-GB" dirty="0" smtClean="0"/>
              <a:t>If the voltage doubles then the current doubles, </a:t>
            </a:r>
            <a:r>
              <a:rPr lang="en-GB" dirty="0" err="1" smtClean="0"/>
              <a:t>etc</a:t>
            </a:r>
            <a:endParaRPr lang="en-GB" dirty="0" smtClean="0"/>
          </a:p>
          <a:p>
            <a:pPr marL="342900" indent="-342900" algn="ctr">
              <a:buAutoNum type="arabicPeriod"/>
            </a:pPr>
            <a:r>
              <a:rPr lang="en-GB" dirty="0" smtClean="0"/>
              <a:t>In this experiment, V/I always has the same value.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51520" y="5445224"/>
            <a:ext cx="4320480" cy="122413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Current is proportional to the voltage.</a:t>
            </a:r>
          </a:p>
          <a:p>
            <a:pPr algn="ctr"/>
            <a:endParaRPr lang="en-GB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Current         Voltage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2" descr="http://www.decodeunicode.org/en/data/glyph/196x196/221D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25" y="5735909"/>
            <a:ext cx="933450" cy="93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>
            <a:off x="251520" y="1988840"/>
            <a:ext cx="936104" cy="338437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 smtClean="0"/>
              <a:t>Provided temperature is constant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783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15" y="260648"/>
            <a:ext cx="3168352" cy="3168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1484784"/>
            <a:ext cx="194421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 smtClean="0">
                <a:latin typeface="Comic Sans MS" panose="030F0702030302020204" pitchFamily="66" charset="0"/>
              </a:rPr>
              <a:t>emf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0" y="548680"/>
            <a:ext cx="2160240" cy="50405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Recap 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1120676"/>
            <a:ext cx="3528392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Current</a:t>
            </a:r>
            <a:r>
              <a:rPr lang="en-GB" dirty="0" smtClean="0">
                <a:latin typeface="Comic Sans MS" panose="030F0702030302020204" pitchFamily="66" charset="0"/>
              </a:rPr>
              <a:t> is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rate of flow </a:t>
            </a:r>
            <a:r>
              <a:rPr lang="en-GB" dirty="0" smtClean="0">
                <a:latin typeface="Comic Sans MS" panose="030F0702030302020204" pitchFamily="66" charset="0"/>
              </a:rPr>
              <a:t>of electrons around a circuit. 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higher</a:t>
            </a:r>
            <a:r>
              <a:rPr lang="en-GB" dirty="0" smtClean="0">
                <a:latin typeface="Comic Sans MS" panose="030F0702030302020204" pitchFamily="66" charset="0"/>
              </a:rPr>
              <a:t> the current, the 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faster</a:t>
            </a:r>
            <a:r>
              <a:rPr lang="en-GB" dirty="0" smtClean="0">
                <a:latin typeface="Comic Sans MS" panose="030F0702030302020204" pitchFamily="66" charset="0"/>
              </a:rPr>
              <a:t> the electrons are travelling. 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unit</a:t>
            </a:r>
            <a:r>
              <a:rPr lang="en-GB" dirty="0" smtClean="0">
                <a:latin typeface="Comic Sans MS" panose="030F0702030302020204" pitchFamily="66" charset="0"/>
              </a:rPr>
              <a:t> of current is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amp</a:t>
            </a:r>
            <a:r>
              <a:rPr lang="en-GB" dirty="0" smtClean="0">
                <a:latin typeface="Comic Sans MS" panose="030F0702030302020204" pitchFamily="66" charset="0"/>
              </a:rPr>
              <a:t>, and in a circuit an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ammeter </a:t>
            </a:r>
            <a:r>
              <a:rPr lang="en-GB" dirty="0" smtClean="0">
                <a:latin typeface="Comic Sans MS" panose="030F0702030302020204" pitchFamily="66" charset="0"/>
              </a:rPr>
              <a:t>is used to measure current.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7315" y="3501008"/>
            <a:ext cx="4304685" cy="151216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VOLTAGE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is the amount of </a:t>
            </a:r>
            <a:r>
              <a:rPr lang="en-GB" sz="2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energy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given to electrons as they travel around the circuit.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5157192"/>
            <a:ext cx="432048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Voltage is also known as </a:t>
            </a:r>
            <a:r>
              <a:rPr lang="en-GB" sz="2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POTENTIAL DIFERENCE </a:t>
            </a:r>
            <a:r>
              <a:rPr lang="en-GB" sz="2400" dirty="0" smtClean="0">
                <a:latin typeface="Comic Sans MS" panose="030F0702030302020204" pitchFamily="66" charset="0"/>
              </a:rPr>
              <a:t>(PD)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94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395536" y="0"/>
            <a:ext cx="1656184" cy="34290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400" dirty="0" smtClean="0"/>
              <a:t>So what happens if temperature changes?</a:t>
            </a:r>
            <a:endParaRPr lang="en-GB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5"/>
            <a:ext cx="2160240" cy="293571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9792" y="3072348"/>
            <a:ext cx="2232248" cy="37856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For a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tungsten filament lamp</a:t>
            </a:r>
            <a:r>
              <a:rPr lang="en-GB" sz="2000" dirty="0" smtClean="0">
                <a:latin typeface="Comic Sans MS" panose="030F0702030302020204" pitchFamily="66" charset="0"/>
              </a:rPr>
              <a:t>, as the current increases, the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temperature rises </a:t>
            </a:r>
            <a:r>
              <a:rPr lang="en-GB" sz="2000" dirty="0" smtClean="0">
                <a:latin typeface="Comic Sans MS" panose="030F0702030302020204" pitchFamily="66" charset="0"/>
              </a:rPr>
              <a:t>and the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resistance increases.  </a:t>
            </a:r>
            <a:r>
              <a:rPr lang="en-GB" sz="2000" dirty="0" smtClean="0">
                <a:latin typeface="Comic Sans MS" panose="030F0702030302020204" pitchFamily="66" charset="0"/>
              </a:rPr>
              <a:t>Current is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not directly </a:t>
            </a:r>
            <a:r>
              <a:rPr lang="en-GB" sz="2000" dirty="0" smtClean="0">
                <a:latin typeface="Comic Sans MS" panose="030F0702030302020204" pitchFamily="66" charset="0"/>
              </a:rPr>
              <a:t>proportional to the voltage.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86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395536" y="0"/>
            <a:ext cx="1656184" cy="34290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400" dirty="0" smtClean="0"/>
              <a:t>So what happens if temperature changes?</a:t>
            </a:r>
            <a:endParaRPr lang="en-GB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5"/>
            <a:ext cx="2160240" cy="293571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9792" y="3072348"/>
            <a:ext cx="2232248" cy="37856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For a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tungsten filament lamp</a:t>
            </a:r>
            <a:r>
              <a:rPr lang="en-GB" sz="2000" dirty="0" smtClean="0">
                <a:latin typeface="Comic Sans MS" panose="030F0702030302020204" pitchFamily="66" charset="0"/>
              </a:rPr>
              <a:t>, as the current increases, the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temperature rises </a:t>
            </a:r>
            <a:r>
              <a:rPr lang="en-GB" sz="2000" dirty="0" smtClean="0">
                <a:latin typeface="Comic Sans MS" panose="030F0702030302020204" pitchFamily="66" charset="0"/>
              </a:rPr>
              <a:t>and the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resistance increases.  </a:t>
            </a:r>
            <a:r>
              <a:rPr lang="en-GB" sz="2000" dirty="0" smtClean="0">
                <a:latin typeface="Comic Sans MS" panose="030F0702030302020204" pitchFamily="66" charset="0"/>
              </a:rPr>
              <a:t>Current is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not directly </a:t>
            </a:r>
            <a:r>
              <a:rPr lang="en-GB" sz="2000" dirty="0" smtClean="0">
                <a:latin typeface="Comic Sans MS" panose="030F0702030302020204" pitchFamily="66" charset="0"/>
              </a:rPr>
              <a:t>proportional to the voltage.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411760" y="1268760"/>
            <a:ext cx="2880320" cy="100811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And for the diode …….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://www.bbc.co.uk/staticarchive/3d7f97a63fc5c1682ab84028a60ca4bfecb49aa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43639"/>
            <a:ext cx="2777534" cy="277753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4723" y="3555445"/>
            <a:ext cx="2952328" cy="31700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Current is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not proportional </a:t>
            </a:r>
            <a:r>
              <a:rPr lang="en-GB" sz="2000" dirty="0" smtClean="0">
                <a:latin typeface="Comic Sans MS" panose="030F0702030302020204" pitchFamily="66" charset="0"/>
              </a:rPr>
              <a:t>to the voltage.  If the voltage is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reversed</a:t>
            </a:r>
            <a:r>
              <a:rPr lang="en-GB" sz="2000" dirty="0" smtClean="0">
                <a:latin typeface="Comic Sans MS" panose="030F0702030302020204" pitchFamily="66" charset="0"/>
              </a:rPr>
              <a:t>, the resistance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increases greatly</a:t>
            </a:r>
            <a:r>
              <a:rPr lang="en-GB" sz="2000" dirty="0" smtClean="0">
                <a:latin typeface="Comic Sans MS" panose="030F0702030302020204" pitchFamily="66" charset="0"/>
              </a:rPr>
              <a:t>, so effectively making sure that current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only flows in one direction </a:t>
            </a:r>
            <a:r>
              <a:rPr lang="en-GB" sz="2000" dirty="0" smtClean="0">
                <a:latin typeface="Comic Sans MS" panose="030F0702030302020204" pitchFamily="66" charset="0"/>
              </a:rPr>
              <a:t>in the circuit.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86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3600400" cy="720080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And finally …</a:t>
            </a:r>
            <a:endParaRPr lang="en-GB" sz="4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6632"/>
            <a:ext cx="4530080" cy="30200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076056" y="260648"/>
            <a:ext cx="35895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Understand that electric circuits transfer energy from the battery or power source to the circuit components then into the surroundings</a:t>
            </a:r>
          </a:p>
        </p:txBody>
      </p:sp>
    </p:spTree>
    <p:extLst>
      <p:ext uri="{BB962C8B-B14F-4D97-AF65-F5344CB8AC3E}">
        <p14:creationId xmlns:p14="http://schemas.microsoft.com/office/powerpoint/2010/main" val="171985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3600400" cy="720080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And finally …</a:t>
            </a:r>
            <a:endParaRPr lang="en-GB" sz="4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6632"/>
            <a:ext cx="4530080" cy="30200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076056" y="260648"/>
            <a:ext cx="35895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Understand that electric circuits transfer energy from the battery or power source to the circuit components then into the surroundings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25715" y="1528093"/>
            <a:ext cx="3297473" cy="1356647"/>
            <a:chOff x="595576" y="2206417"/>
            <a:chExt cx="3297473" cy="135664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611800" y="2206417"/>
              <a:ext cx="0" cy="7200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843376" y="2346241"/>
              <a:ext cx="0" cy="4404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812929" y="2341639"/>
              <a:ext cx="0" cy="4404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843377" y="2561855"/>
              <a:ext cx="768423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595576" y="2561855"/>
              <a:ext cx="1080120" cy="46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2812929" y="2559554"/>
              <a:ext cx="1080120" cy="46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25715" y="2559554"/>
              <a:ext cx="0" cy="10035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893049" y="2559554"/>
              <a:ext cx="0" cy="10035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>
            <a:off x="655854" y="2884740"/>
            <a:ext cx="12176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728342" y="2884740"/>
            <a:ext cx="12176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873516" y="2469744"/>
            <a:ext cx="829991" cy="82999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>
            <a:stCxn id="17" idx="1"/>
            <a:endCxn id="17" idx="5"/>
          </p:cNvCxnSpPr>
          <p:nvPr/>
        </p:nvCxnSpPr>
        <p:spPr>
          <a:xfrm>
            <a:off x="1995065" y="2591293"/>
            <a:ext cx="586893" cy="5868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7" idx="7"/>
            <a:endCxn id="17" idx="3"/>
          </p:cNvCxnSpPr>
          <p:nvPr/>
        </p:nvCxnSpPr>
        <p:spPr>
          <a:xfrm flipH="1">
            <a:off x="1995065" y="2591293"/>
            <a:ext cx="586893" cy="5868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25715" y="3429000"/>
            <a:ext cx="3320289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Chemical energy </a:t>
            </a:r>
            <a:r>
              <a:rPr lang="en-GB" dirty="0" smtClean="0">
                <a:latin typeface="Comic Sans MS" panose="030F0702030302020204" pitchFamily="66" charset="0"/>
              </a:rPr>
              <a:t>is transformed into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potential energy</a:t>
            </a:r>
            <a:r>
              <a:rPr lang="en-GB" dirty="0" smtClean="0">
                <a:latin typeface="Comic Sans MS" panose="030F0702030302020204" pitchFamily="66" charset="0"/>
              </a:rPr>
              <a:t> in the electrons, and in the bulb this is changed into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thermal (heat) energy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59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3600400" cy="720080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And finally …</a:t>
            </a:r>
            <a:endParaRPr lang="en-GB" sz="4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6632"/>
            <a:ext cx="4530080" cy="30200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076056" y="260648"/>
            <a:ext cx="35895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Understand that electric circuits transfer energy from the battery or power source to the circuit components then into the surroundings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25715" y="1528093"/>
            <a:ext cx="3297473" cy="1356647"/>
            <a:chOff x="595576" y="2206417"/>
            <a:chExt cx="3297473" cy="135664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611800" y="2206417"/>
              <a:ext cx="0" cy="7200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843376" y="2346241"/>
              <a:ext cx="0" cy="4404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812929" y="2341639"/>
              <a:ext cx="0" cy="4404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843377" y="2561855"/>
              <a:ext cx="768423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595576" y="2561855"/>
              <a:ext cx="1080120" cy="46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2812929" y="2559554"/>
              <a:ext cx="1080120" cy="46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25715" y="2559554"/>
              <a:ext cx="0" cy="10035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893049" y="2559554"/>
              <a:ext cx="0" cy="10035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>
            <a:off x="655854" y="2884740"/>
            <a:ext cx="12176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728342" y="2884740"/>
            <a:ext cx="12176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873516" y="2469744"/>
            <a:ext cx="829991" cy="82999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>
            <a:stCxn id="17" idx="1"/>
            <a:endCxn id="17" idx="5"/>
          </p:cNvCxnSpPr>
          <p:nvPr/>
        </p:nvCxnSpPr>
        <p:spPr>
          <a:xfrm>
            <a:off x="1995065" y="2591293"/>
            <a:ext cx="586893" cy="5868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7" idx="7"/>
            <a:endCxn id="17" idx="3"/>
          </p:cNvCxnSpPr>
          <p:nvPr/>
        </p:nvCxnSpPr>
        <p:spPr>
          <a:xfrm flipH="1">
            <a:off x="1995065" y="2591293"/>
            <a:ext cx="586893" cy="5868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25715" y="3429000"/>
            <a:ext cx="3320289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Chemical energy </a:t>
            </a:r>
            <a:r>
              <a:rPr lang="en-GB" dirty="0" smtClean="0">
                <a:latin typeface="Comic Sans MS" panose="030F0702030302020204" pitchFamily="66" charset="0"/>
              </a:rPr>
              <a:t>is transformed into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potential energy</a:t>
            </a:r>
            <a:r>
              <a:rPr lang="en-GB" dirty="0" smtClean="0">
                <a:latin typeface="Comic Sans MS" panose="030F0702030302020204" pitchFamily="66" charset="0"/>
              </a:rPr>
              <a:t> in the electrons, and in the bulb this is changed into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thermal (heat) energy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8366" y="5058728"/>
            <a:ext cx="3320289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rate</a:t>
            </a:r>
            <a:r>
              <a:rPr lang="en-GB" dirty="0" smtClean="0">
                <a:latin typeface="Comic Sans MS" panose="030F0702030302020204" pitchFamily="66" charset="0"/>
              </a:rPr>
              <a:t> at which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energy is transformed</a:t>
            </a:r>
            <a:r>
              <a:rPr lang="en-GB" dirty="0" smtClean="0">
                <a:latin typeface="Comic Sans MS" panose="030F0702030302020204" pitchFamily="66" charset="0"/>
              </a:rPr>
              <a:t> is known as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POWER</a:t>
            </a:r>
            <a:r>
              <a:rPr lang="en-GB" dirty="0" smtClean="0">
                <a:latin typeface="Comic Sans MS" panose="030F0702030302020204" pitchFamily="66" charset="0"/>
              </a:rPr>
              <a:t>.  The unit of power is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watt (W)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79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3600400" cy="720080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And finally …</a:t>
            </a:r>
            <a:endParaRPr lang="en-GB" sz="4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6632"/>
            <a:ext cx="4530080" cy="30200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076056" y="260648"/>
            <a:ext cx="35895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Understand that electric circuits transfer energy from the battery or power source to the circuit components then into the surroundings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25715" y="1528093"/>
            <a:ext cx="3297473" cy="1356647"/>
            <a:chOff x="595576" y="2206417"/>
            <a:chExt cx="3297473" cy="135664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611800" y="2206417"/>
              <a:ext cx="0" cy="7200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843376" y="2346241"/>
              <a:ext cx="0" cy="4404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812929" y="2341639"/>
              <a:ext cx="0" cy="4404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843377" y="2561855"/>
              <a:ext cx="768423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595576" y="2561855"/>
              <a:ext cx="1080120" cy="46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2812929" y="2559554"/>
              <a:ext cx="1080120" cy="46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25715" y="2559554"/>
              <a:ext cx="0" cy="10035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893049" y="2559554"/>
              <a:ext cx="0" cy="10035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>
            <a:off x="655854" y="2884740"/>
            <a:ext cx="12176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728342" y="2884740"/>
            <a:ext cx="12176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873516" y="2469744"/>
            <a:ext cx="829991" cy="82999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>
            <a:stCxn id="17" idx="1"/>
            <a:endCxn id="17" idx="5"/>
          </p:cNvCxnSpPr>
          <p:nvPr/>
        </p:nvCxnSpPr>
        <p:spPr>
          <a:xfrm>
            <a:off x="1995065" y="2591293"/>
            <a:ext cx="586893" cy="5868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7" idx="7"/>
            <a:endCxn id="17" idx="3"/>
          </p:cNvCxnSpPr>
          <p:nvPr/>
        </p:nvCxnSpPr>
        <p:spPr>
          <a:xfrm flipH="1">
            <a:off x="1995065" y="2591293"/>
            <a:ext cx="586893" cy="5868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25715" y="3429000"/>
            <a:ext cx="3320289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Chemical energy </a:t>
            </a:r>
            <a:r>
              <a:rPr lang="en-GB" dirty="0" smtClean="0">
                <a:latin typeface="Comic Sans MS" panose="030F0702030302020204" pitchFamily="66" charset="0"/>
              </a:rPr>
              <a:t>is transformed into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potential energy</a:t>
            </a:r>
            <a:r>
              <a:rPr lang="en-GB" dirty="0" smtClean="0">
                <a:latin typeface="Comic Sans MS" panose="030F0702030302020204" pitchFamily="66" charset="0"/>
              </a:rPr>
              <a:t> in the electrons, and in the bulb this is changed into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thermal (heat) energy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8366" y="5058728"/>
            <a:ext cx="3320289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rate</a:t>
            </a:r>
            <a:r>
              <a:rPr lang="en-GB" dirty="0" smtClean="0">
                <a:latin typeface="Comic Sans MS" panose="030F0702030302020204" pitchFamily="66" charset="0"/>
              </a:rPr>
              <a:t> at which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energy is transformed</a:t>
            </a:r>
            <a:r>
              <a:rPr lang="en-GB" dirty="0" smtClean="0">
                <a:latin typeface="Comic Sans MS" panose="030F0702030302020204" pitchFamily="66" charset="0"/>
              </a:rPr>
              <a:t> is known as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POWER</a:t>
            </a:r>
            <a:r>
              <a:rPr lang="en-GB" dirty="0" smtClean="0">
                <a:latin typeface="Comic Sans MS" panose="030F0702030302020204" pitchFamily="66" charset="0"/>
              </a:rPr>
              <a:t>.  The unit of power is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watt (W)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716016" y="3791382"/>
            <a:ext cx="2586675" cy="2339388"/>
            <a:chOff x="4716016" y="3791382"/>
            <a:chExt cx="2586675" cy="2339388"/>
          </a:xfrm>
        </p:grpSpPr>
        <p:sp>
          <p:nvSpPr>
            <p:cNvPr id="14" name="Isosceles Triangle 13"/>
            <p:cNvSpPr/>
            <p:nvPr/>
          </p:nvSpPr>
          <p:spPr>
            <a:xfrm>
              <a:off x="4716016" y="3791382"/>
              <a:ext cx="2586675" cy="222989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00575" y="4254824"/>
              <a:ext cx="6480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P</a:t>
              </a:r>
              <a:endParaRPr lang="en-GB" sz="54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77011" y="5207440"/>
              <a:ext cx="6480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V</a:t>
              </a:r>
              <a:endParaRPr lang="en-GB" sz="54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217708" y="5197227"/>
              <a:ext cx="6480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I</a:t>
              </a:r>
              <a:endParaRPr lang="en-GB" sz="54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732240" y="3645024"/>
            <a:ext cx="216024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P  =  I  x  V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20272" y="4378824"/>
            <a:ext cx="187220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V</a:t>
            </a:r>
            <a:r>
              <a:rPr lang="en-GB" sz="2800" dirty="0" smtClean="0">
                <a:latin typeface="Comic Sans MS" panose="030F0702030302020204" pitchFamily="66" charset="0"/>
              </a:rPr>
              <a:t>  =  P / I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9872" y="5135672"/>
            <a:ext cx="187220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I  =  P / V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572000" y="6259057"/>
            <a:ext cx="4320480" cy="48231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1 kilowatt (kW)  =  1000 watts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87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3600400" cy="720080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And finally …</a:t>
            </a:r>
            <a:endParaRPr lang="en-GB" sz="4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6632"/>
            <a:ext cx="4530080" cy="30200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076056" y="260648"/>
            <a:ext cx="35895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Understand that electric circuits transfer energy from the battery or power source to the circuit components then into the surroundings</a:t>
            </a:r>
          </a:p>
        </p:txBody>
      </p:sp>
      <p:pic>
        <p:nvPicPr>
          <p:cNvPr id="6146" name="Picture 2" descr="http://www.clipartbest.com/cliparts/Kij/kex/Kijkex4iq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151216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776" y="2276872"/>
            <a:ext cx="165618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2200W (2.2kW)</a:t>
            </a:r>
            <a:endParaRPr lang="en-GB" dirty="0"/>
          </a:p>
        </p:txBody>
      </p:sp>
      <p:pic>
        <p:nvPicPr>
          <p:cNvPr id="6148" name="Picture 4" descr="http://www.clipartbest.com/cliparts/4i9/gG8/4i9gG8ki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13" y="3573016"/>
            <a:ext cx="28575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71600" y="4807575"/>
            <a:ext cx="92225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450W</a:t>
            </a:r>
            <a:endParaRPr lang="en-GB" dirty="0"/>
          </a:p>
        </p:txBody>
      </p:sp>
      <p:pic>
        <p:nvPicPr>
          <p:cNvPr id="6150" name="Picture 6" descr="http://www.clipartbest.com/cliparts/7ia/Ma7/7iaMa7zKT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444" y="3573016"/>
            <a:ext cx="2229204" cy="180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089919" y="5517232"/>
            <a:ext cx="92225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8</a:t>
            </a:r>
            <a:r>
              <a:rPr lang="en-GB" dirty="0" smtClean="0"/>
              <a:t>0W</a:t>
            </a:r>
            <a:endParaRPr lang="en-GB" dirty="0"/>
          </a:p>
        </p:txBody>
      </p:sp>
      <p:pic>
        <p:nvPicPr>
          <p:cNvPr id="6152" name="Picture 8" descr="http://www.clipartbest.com/cliparts/eTM/AEg/eTMAEgyA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031" y="3378825"/>
            <a:ext cx="26860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95936" y="5007313"/>
            <a:ext cx="92225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11W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76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3600400" cy="720080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And finally …</a:t>
            </a:r>
            <a:endParaRPr lang="en-GB" sz="4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2629148" cy="26291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99592" y="2564904"/>
            <a:ext cx="1565920" cy="73866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Recall and use the </a:t>
            </a:r>
            <a:r>
              <a:rPr lang="en-GB" sz="1400" dirty="0" smtClean="0">
                <a:latin typeface="Comic Sans MS" panose="030F0702030302020204" pitchFamily="66" charset="0"/>
              </a:rPr>
              <a:t>equations </a:t>
            </a:r>
            <a:r>
              <a:rPr lang="en-GB" sz="1400" dirty="0">
                <a:latin typeface="Comic Sans MS" panose="030F0702030302020204" pitchFamily="66" charset="0"/>
              </a:rPr>
              <a:t>P = IV and E = </a:t>
            </a:r>
            <a:r>
              <a:rPr lang="en-GB" sz="1400" dirty="0" err="1">
                <a:latin typeface="Comic Sans MS" panose="030F0702030302020204" pitchFamily="66" charset="0"/>
              </a:rPr>
              <a:t>IVt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5292080" y="116632"/>
            <a:ext cx="3096344" cy="8640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Supplement 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0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3600400" cy="720080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And finally …</a:t>
            </a:r>
            <a:endParaRPr lang="en-GB" sz="4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2629148" cy="26291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99592" y="2564904"/>
            <a:ext cx="1565920" cy="73866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Recall and use the </a:t>
            </a:r>
            <a:r>
              <a:rPr lang="en-GB" sz="1400" dirty="0" smtClean="0">
                <a:latin typeface="Comic Sans MS" panose="030F0702030302020204" pitchFamily="66" charset="0"/>
              </a:rPr>
              <a:t>equations </a:t>
            </a:r>
            <a:r>
              <a:rPr lang="en-GB" sz="1400" dirty="0">
                <a:latin typeface="Comic Sans MS" panose="030F0702030302020204" pitchFamily="66" charset="0"/>
              </a:rPr>
              <a:t>P = IV and E = </a:t>
            </a:r>
            <a:r>
              <a:rPr lang="en-GB" sz="1400" dirty="0" err="1">
                <a:latin typeface="Comic Sans MS" panose="030F0702030302020204" pitchFamily="66" charset="0"/>
              </a:rPr>
              <a:t>IVt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552" y="2934236"/>
            <a:ext cx="729208" cy="369332"/>
          </a:xfrm>
          <a:prstGeom prst="ellipse">
            <a:avLst/>
          </a:prstGeom>
          <a:solidFill>
            <a:srgbClr val="4F81BD">
              <a:alpha val="4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>
            <a:stCxn id="8" idx="6"/>
          </p:cNvCxnSpPr>
          <p:nvPr/>
        </p:nvCxnSpPr>
        <p:spPr>
          <a:xfrm flipV="1">
            <a:off x="2411760" y="1976646"/>
            <a:ext cx="2376264" cy="11422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788024" y="1268760"/>
            <a:ext cx="3888432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Power  =  </a:t>
            </a:r>
            <a:r>
              <a:rPr lang="en-GB" sz="2000" u="sng" dirty="0" smtClean="0">
                <a:latin typeface="Comic Sans MS" panose="030F0702030302020204" pitchFamily="66" charset="0"/>
              </a:rPr>
              <a:t>energy transformed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smtClean="0">
                <a:latin typeface="Comic Sans MS" panose="030F0702030302020204" pitchFamily="66" charset="0"/>
              </a:rPr>
              <a:t>                        time taken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5292080" y="116632"/>
            <a:ext cx="3096344" cy="8640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Supplement 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62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3600400" cy="720080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And finally …</a:t>
            </a:r>
            <a:endParaRPr lang="en-GB" sz="4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2629148" cy="26291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99592" y="2564904"/>
            <a:ext cx="1565920" cy="73866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Recall and use the </a:t>
            </a:r>
            <a:r>
              <a:rPr lang="en-GB" sz="1400" dirty="0" smtClean="0">
                <a:latin typeface="Comic Sans MS" panose="030F0702030302020204" pitchFamily="66" charset="0"/>
              </a:rPr>
              <a:t>equations </a:t>
            </a:r>
            <a:r>
              <a:rPr lang="en-GB" sz="1400" dirty="0">
                <a:latin typeface="Comic Sans MS" panose="030F0702030302020204" pitchFamily="66" charset="0"/>
              </a:rPr>
              <a:t>P = IV and E = </a:t>
            </a:r>
            <a:r>
              <a:rPr lang="en-GB" sz="1400" dirty="0" err="1">
                <a:latin typeface="Comic Sans MS" panose="030F0702030302020204" pitchFamily="66" charset="0"/>
              </a:rPr>
              <a:t>IVt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552" y="2934236"/>
            <a:ext cx="729208" cy="369332"/>
          </a:xfrm>
          <a:prstGeom prst="ellipse">
            <a:avLst/>
          </a:prstGeom>
          <a:solidFill>
            <a:srgbClr val="4F81BD">
              <a:alpha val="4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>
            <a:stCxn id="8" idx="6"/>
          </p:cNvCxnSpPr>
          <p:nvPr/>
        </p:nvCxnSpPr>
        <p:spPr>
          <a:xfrm flipV="1">
            <a:off x="2411760" y="1976646"/>
            <a:ext cx="2376264" cy="11422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788024" y="1268760"/>
            <a:ext cx="3888432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Power  =  </a:t>
            </a:r>
            <a:r>
              <a:rPr lang="en-GB" sz="2000" u="sng" dirty="0" smtClean="0">
                <a:latin typeface="Comic Sans MS" panose="030F0702030302020204" pitchFamily="66" charset="0"/>
              </a:rPr>
              <a:t>energy transformed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smtClean="0">
                <a:latin typeface="Comic Sans MS" panose="030F0702030302020204" pitchFamily="66" charset="0"/>
              </a:rPr>
              <a:t>                        time taken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2120" y="2580293"/>
            <a:ext cx="2232248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P   =   </a:t>
            </a:r>
            <a:r>
              <a:rPr lang="en-GB" sz="3200" u="sng" dirty="0" smtClean="0">
                <a:latin typeface="Comic Sans MS" panose="030F0702030302020204" pitchFamily="66" charset="0"/>
              </a:rPr>
              <a:t>E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 </a:t>
            </a:r>
            <a:r>
              <a:rPr lang="en-GB" sz="3200" dirty="0" smtClean="0">
                <a:latin typeface="Comic Sans MS" panose="030F0702030302020204" pitchFamily="66" charset="0"/>
              </a:rPr>
              <a:t>         t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cxnSp>
        <p:nvCxnSpPr>
          <p:cNvPr id="9" name="Straight Arrow Connector 8"/>
          <p:cNvCxnSpPr>
            <a:stCxn id="3" idx="2"/>
          </p:cNvCxnSpPr>
          <p:nvPr/>
        </p:nvCxnSpPr>
        <p:spPr>
          <a:xfrm>
            <a:off x="6732240" y="1976646"/>
            <a:ext cx="2933" cy="61821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Horizontal Scroll 11"/>
          <p:cNvSpPr/>
          <p:nvPr/>
        </p:nvSpPr>
        <p:spPr>
          <a:xfrm>
            <a:off x="5292080" y="116632"/>
            <a:ext cx="3096344" cy="8640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Supplement 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60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15" y="260648"/>
            <a:ext cx="3168352" cy="3168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1484784"/>
            <a:ext cx="194421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 smtClean="0">
                <a:latin typeface="Comic Sans MS" panose="030F0702030302020204" pitchFamily="66" charset="0"/>
              </a:rPr>
              <a:t>emf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0" y="548680"/>
            <a:ext cx="2160240" cy="50405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Recap 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1120676"/>
            <a:ext cx="3528392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Current</a:t>
            </a:r>
            <a:r>
              <a:rPr lang="en-GB" dirty="0" smtClean="0">
                <a:latin typeface="Comic Sans MS" panose="030F0702030302020204" pitchFamily="66" charset="0"/>
              </a:rPr>
              <a:t> is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rate of flow </a:t>
            </a:r>
            <a:r>
              <a:rPr lang="en-GB" dirty="0" smtClean="0">
                <a:latin typeface="Comic Sans MS" panose="030F0702030302020204" pitchFamily="66" charset="0"/>
              </a:rPr>
              <a:t>of electrons around a circuit. 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higher</a:t>
            </a:r>
            <a:r>
              <a:rPr lang="en-GB" dirty="0" smtClean="0">
                <a:latin typeface="Comic Sans MS" panose="030F0702030302020204" pitchFamily="66" charset="0"/>
              </a:rPr>
              <a:t> the current, the 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faster</a:t>
            </a:r>
            <a:r>
              <a:rPr lang="en-GB" dirty="0" smtClean="0">
                <a:latin typeface="Comic Sans MS" panose="030F0702030302020204" pitchFamily="66" charset="0"/>
              </a:rPr>
              <a:t> the electrons are travelling. 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unit</a:t>
            </a:r>
            <a:r>
              <a:rPr lang="en-GB" dirty="0" smtClean="0">
                <a:latin typeface="Comic Sans MS" panose="030F0702030302020204" pitchFamily="66" charset="0"/>
              </a:rPr>
              <a:t> of current is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amp</a:t>
            </a:r>
            <a:r>
              <a:rPr lang="en-GB" dirty="0" smtClean="0">
                <a:latin typeface="Comic Sans MS" panose="030F0702030302020204" pitchFamily="66" charset="0"/>
              </a:rPr>
              <a:t>, and in a circuit an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ammeter </a:t>
            </a:r>
            <a:r>
              <a:rPr lang="en-GB" dirty="0" smtClean="0">
                <a:latin typeface="Comic Sans MS" panose="030F0702030302020204" pitchFamily="66" charset="0"/>
              </a:rPr>
              <a:t>is used to measure current.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7315" y="3501008"/>
            <a:ext cx="4304685" cy="151216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VOLTAGE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is the amount of </a:t>
            </a:r>
            <a:r>
              <a:rPr lang="en-GB" sz="2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energy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given to electrons as they travel around the circuit.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5157192"/>
            <a:ext cx="432048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Voltage is also known as </a:t>
            </a:r>
            <a:r>
              <a:rPr lang="en-GB" sz="2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POTENTIAL DIFERENCE </a:t>
            </a:r>
            <a:r>
              <a:rPr lang="en-GB" sz="2400" dirty="0" smtClean="0">
                <a:latin typeface="Comic Sans MS" panose="030F0702030302020204" pitchFamily="66" charset="0"/>
              </a:rPr>
              <a:t>(PD)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32040" y="3501008"/>
            <a:ext cx="3600400" cy="309634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Unit of voltage or PD is the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volt</a:t>
            </a:r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 algn="ctr"/>
            <a:endParaRPr lang="en-GB" sz="20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20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 volt = 1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joule</a:t>
            </a:r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of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potential energy</a:t>
            </a:r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is given to each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coulomb of charge </a:t>
            </a:r>
          </a:p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(1J = 1 J/C)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5650944" y="4365104"/>
            <a:ext cx="2088232" cy="50405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Supplement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18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3600400" cy="720080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And finally …</a:t>
            </a:r>
            <a:endParaRPr lang="en-GB" sz="4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2629148" cy="26291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99592" y="2564904"/>
            <a:ext cx="1565920" cy="73866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Recall and use the </a:t>
            </a:r>
            <a:r>
              <a:rPr lang="en-GB" sz="1400" dirty="0" smtClean="0">
                <a:latin typeface="Comic Sans MS" panose="030F0702030302020204" pitchFamily="66" charset="0"/>
              </a:rPr>
              <a:t>equations </a:t>
            </a:r>
            <a:r>
              <a:rPr lang="en-GB" sz="1400" dirty="0">
                <a:latin typeface="Comic Sans MS" panose="030F0702030302020204" pitchFamily="66" charset="0"/>
              </a:rPr>
              <a:t>P = IV and E = </a:t>
            </a:r>
            <a:r>
              <a:rPr lang="en-GB" sz="1400" dirty="0" err="1">
                <a:latin typeface="Comic Sans MS" panose="030F0702030302020204" pitchFamily="66" charset="0"/>
              </a:rPr>
              <a:t>IVt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552" y="2934236"/>
            <a:ext cx="729208" cy="369332"/>
          </a:xfrm>
          <a:prstGeom prst="ellipse">
            <a:avLst/>
          </a:prstGeom>
          <a:solidFill>
            <a:srgbClr val="4F81BD">
              <a:alpha val="4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>
            <a:stCxn id="8" idx="6"/>
          </p:cNvCxnSpPr>
          <p:nvPr/>
        </p:nvCxnSpPr>
        <p:spPr>
          <a:xfrm flipV="1">
            <a:off x="2411760" y="1976646"/>
            <a:ext cx="2376264" cy="11422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788024" y="1268760"/>
            <a:ext cx="3888432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Power  =  </a:t>
            </a:r>
            <a:r>
              <a:rPr lang="en-GB" sz="2000" u="sng" dirty="0" smtClean="0">
                <a:latin typeface="Comic Sans MS" panose="030F0702030302020204" pitchFamily="66" charset="0"/>
              </a:rPr>
              <a:t>energy transformed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smtClean="0">
                <a:latin typeface="Comic Sans MS" panose="030F0702030302020204" pitchFamily="66" charset="0"/>
              </a:rPr>
              <a:t>                        time taken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2120" y="2580293"/>
            <a:ext cx="2232248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P   =   </a:t>
            </a:r>
            <a:r>
              <a:rPr lang="en-GB" sz="3200" u="sng" dirty="0" smtClean="0">
                <a:latin typeface="Comic Sans MS" panose="030F0702030302020204" pitchFamily="66" charset="0"/>
              </a:rPr>
              <a:t>E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 </a:t>
            </a:r>
            <a:r>
              <a:rPr lang="en-GB" sz="3200" dirty="0" smtClean="0">
                <a:latin typeface="Comic Sans MS" panose="030F0702030302020204" pitchFamily="66" charset="0"/>
              </a:rPr>
              <a:t>         t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cxnSp>
        <p:nvCxnSpPr>
          <p:cNvPr id="9" name="Straight Arrow Connector 8"/>
          <p:cNvCxnSpPr>
            <a:stCxn id="3" idx="2"/>
          </p:cNvCxnSpPr>
          <p:nvPr/>
        </p:nvCxnSpPr>
        <p:spPr>
          <a:xfrm>
            <a:off x="6732240" y="1976646"/>
            <a:ext cx="2933" cy="61821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92080" y="4509120"/>
            <a:ext cx="2448272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E</a:t>
            </a:r>
            <a:r>
              <a:rPr lang="en-GB" sz="3200" dirty="0" smtClean="0">
                <a:latin typeface="Comic Sans MS" panose="030F0702030302020204" pitchFamily="66" charset="0"/>
              </a:rPr>
              <a:t>   = P  x  t</a:t>
            </a:r>
          </a:p>
        </p:txBody>
      </p:sp>
      <p:cxnSp>
        <p:nvCxnSpPr>
          <p:cNvPr id="12" name="Straight Arrow Connector 11"/>
          <p:cNvCxnSpPr>
            <a:stCxn id="4" idx="2"/>
            <a:endCxn id="11" idx="0"/>
          </p:cNvCxnSpPr>
          <p:nvPr/>
        </p:nvCxnSpPr>
        <p:spPr>
          <a:xfrm flipH="1">
            <a:off x="6516216" y="3657511"/>
            <a:ext cx="252028" cy="85160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Horizontal Scroll 12"/>
          <p:cNvSpPr/>
          <p:nvPr/>
        </p:nvSpPr>
        <p:spPr>
          <a:xfrm>
            <a:off x="5292080" y="116632"/>
            <a:ext cx="3096344" cy="8640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Supplement 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03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3600400" cy="720080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And finally …</a:t>
            </a:r>
            <a:endParaRPr lang="en-GB" sz="4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2629148" cy="26291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99592" y="2564904"/>
            <a:ext cx="1565920" cy="73866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Recall and use the </a:t>
            </a:r>
            <a:r>
              <a:rPr lang="en-GB" sz="1400" dirty="0" smtClean="0">
                <a:latin typeface="Comic Sans MS" panose="030F0702030302020204" pitchFamily="66" charset="0"/>
              </a:rPr>
              <a:t>equations </a:t>
            </a:r>
            <a:r>
              <a:rPr lang="en-GB" sz="1400" dirty="0">
                <a:latin typeface="Comic Sans MS" panose="030F0702030302020204" pitchFamily="66" charset="0"/>
              </a:rPr>
              <a:t>P = IV and E = </a:t>
            </a:r>
            <a:r>
              <a:rPr lang="en-GB" sz="1400" dirty="0" err="1">
                <a:latin typeface="Comic Sans MS" panose="030F0702030302020204" pitchFamily="66" charset="0"/>
              </a:rPr>
              <a:t>IVt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552" y="2934236"/>
            <a:ext cx="729208" cy="369332"/>
          </a:xfrm>
          <a:prstGeom prst="ellipse">
            <a:avLst/>
          </a:prstGeom>
          <a:solidFill>
            <a:srgbClr val="4F81BD">
              <a:alpha val="4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>
            <a:stCxn id="8" idx="6"/>
          </p:cNvCxnSpPr>
          <p:nvPr/>
        </p:nvCxnSpPr>
        <p:spPr>
          <a:xfrm flipV="1">
            <a:off x="2411760" y="1976646"/>
            <a:ext cx="2376264" cy="11422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788024" y="1268760"/>
            <a:ext cx="3888432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Power  =  </a:t>
            </a:r>
            <a:r>
              <a:rPr lang="en-GB" sz="2000" u="sng" dirty="0" smtClean="0">
                <a:latin typeface="Comic Sans MS" panose="030F0702030302020204" pitchFamily="66" charset="0"/>
              </a:rPr>
              <a:t>energy transformed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smtClean="0">
                <a:latin typeface="Comic Sans MS" panose="030F0702030302020204" pitchFamily="66" charset="0"/>
              </a:rPr>
              <a:t>                        time taken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2120" y="2580293"/>
            <a:ext cx="2232248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P   =   </a:t>
            </a:r>
            <a:r>
              <a:rPr lang="en-GB" sz="3200" u="sng" dirty="0" smtClean="0">
                <a:latin typeface="Comic Sans MS" panose="030F0702030302020204" pitchFamily="66" charset="0"/>
              </a:rPr>
              <a:t>E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 </a:t>
            </a:r>
            <a:r>
              <a:rPr lang="en-GB" sz="3200" dirty="0" smtClean="0">
                <a:latin typeface="Comic Sans MS" panose="030F0702030302020204" pitchFamily="66" charset="0"/>
              </a:rPr>
              <a:t>         t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cxnSp>
        <p:nvCxnSpPr>
          <p:cNvPr id="9" name="Straight Arrow Connector 8"/>
          <p:cNvCxnSpPr>
            <a:stCxn id="3" idx="2"/>
          </p:cNvCxnSpPr>
          <p:nvPr/>
        </p:nvCxnSpPr>
        <p:spPr>
          <a:xfrm>
            <a:off x="6732240" y="1976646"/>
            <a:ext cx="2933" cy="61821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92080" y="4509120"/>
            <a:ext cx="2448272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E</a:t>
            </a:r>
            <a:r>
              <a:rPr lang="en-GB" sz="3200" dirty="0" smtClean="0">
                <a:latin typeface="Comic Sans MS" panose="030F0702030302020204" pitchFamily="66" charset="0"/>
              </a:rPr>
              <a:t>   = P  x  t</a:t>
            </a:r>
          </a:p>
        </p:txBody>
      </p:sp>
      <p:cxnSp>
        <p:nvCxnSpPr>
          <p:cNvPr id="12" name="Straight Arrow Connector 11"/>
          <p:cNvCxnSpPr>
            <a:stCxn id="4" idx="2"/>
            <a:endCxn id="11" idx="0"/>
          </p:cNvCxnSpPr>
          <p:nvPr/>
        </p:nvCxnSpPr>
        <p:spPr>
          <a:xfrm flipH="1">
            <a:off x="6516216" y="3657511"/>
            <a:ext cx="252028" cy="85160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661" y="5301208"/>
            <a:ext cx="1726678" cy="149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39552" y="4509120"/>
            <a:ext cx="3312368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E</a:t>
            </a:r>
            <a:r>
              <a:rPr lang="en-GB" sz="3200" dirty="0" smtClean="0">
                <a:latin typeface="Comic Sans MS" panose="030F0702030302020204" pitchFamily="66" charset="0"/>
              </a:rPr>
              <a:t>   = I x V  x  t</a:t>
            </a:r>
          </a:p>
        </p:txBody>
      </p:sp>
      <p:cxnSp>
        <p:nvCxnSpPr>
          <p:cNvPr id="19" name="Straight Arrow Connector 18"/>
          <p:cNvCxnSpPr>
            <a:stCxn id="11" idx="1"/>
          </p:cNvCxnSpPr>
          <p:nvPr/>
        </p:nvCxnSpPr>
        <p:spPr>
          <a:xfrm flipH="1" flipV="1">
            <a:off x="3851920" y="4801507"/>
            <a:ext cx="1440160" cy="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Horizontal Scroll 20"/>
          <p:cNvSpPr/>
          <p:nvPr/>
        </p:nvSpPr>
        <p:spPr>
          <a:xfrm>
            <a:off x="5292080" y="116632"/>
            <a:ext cx="3096344" cy="8640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Supplement 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42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3600400" cy="720080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And finally …</a:t>
            </a:r>
            <a:endParaRPr lang="en-GB" sz="4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2629148" cy="26291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99592" y="2564904"/>
            <a:ext cx="1565920" cy="73866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Recall and use the </a:t>
            </a:r>
            <a:r>
              <a:rPr lang="en-GB" sz="1400" dirty="0" smtClean="0">
                <a:latin typeface="Comic Sans MS" panose="030F0702030302020204" pitchFamily="66" charset="0"/>
              </a:rPr>
              <a:t>equations </a:t>
            </a:r>
            <a:r>
              <a:rPr lang="en-GB" sz="1400" dirty="0">
                <a:latin typeface="Comic Sans MS" panose="030F0702030302020204" pitchFamily="66" charset="0"/>
              </a:rPr>
              <a:t>P = IV and E = </a:t>
            </a:r>
            <a:r>
              <a:rPr lang="en-GB" sz="1400" dirty="0" err="1">
                <a:latin typeface="Comic Sans MS" panose="030F0702030302020204" pitchFamily="66" charset="0"/>
              </a:rPr>
              <a:t>IVt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552" y="2934236"/>
            <a:ext cx="729208" cy="369332"/>
          </a:xfrm>
          <a:prstGeom prst="ellipse">
            <a:avLst/>
          </a:prstGeom>
          <a:solidFill>
            <a:srgbClr val="4F81BD">
              <a:alpha val="4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>
            <a:stCxn id="8" idx="6"/>
          </p:cNvCxnSpPr>
          <p:nvPr/>
        </p:nvCxnSpPr>
        <p:spPr>
          <a:xfrm flipV="1">
            <a:off x="2411760" y="1976646"/>
            <a:ext cx="2376264" cy="11422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788024" y="1268760"/>
            <a:ext cx="3888432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Power  =  </a:t>
            </a:r>
            <a:r>
              <a:rPr lang="en-GB" sz="2000" u="sng" dirty="0" smtClean="0">
                <a:latin typeface="Comic Sans MS" panose="030F0702030302020204" pitchFamily="66" charset="0"/>
              </a:rPr>
              <a:t>energy transformed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smtClean="0">
                <a:latin typeface="Comic Sans MS" panose="030F0702030302020204" pitchFamily="66" charset="0"/>
              </a:rPr>
              <a:t>                        time taken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2120" y="2580293"/>
            <a:ext cx="2232248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P   =   </a:t>
            </a:r>
            <a:r>
              <a:rPr lang="en-GB" sz="3200" u="sng" dirty="0" smtClean="0">
                <a:latin typeface="Comic Sans MS" panose="030F0702030302020204" pitchFamily="66" charset="0"/>
              </a:rPr>
              <a:t>E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 </a:t>
            </a:r>
            <a:r>
              <a:rPr lang="en-GB" sz="3200" dirty="0" smtClean="0">
                <a:latin typeface="Comic Sans MS" panose="030F0702030302020204" pitchFamily="66" charset="0"/>
              </a:rPr>
              <a:t>         t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cxnSp>
        <p:nvCxnSpPr>
          <p:cNvPr id="9" name="Straight Arrow Connector 8"/>
          <p:cNvCxnSpPr>
            <a:stCxn id="3" idx="2"/>
          </p:cNvCxnSpPr>
          <p:nvPr/>
        </p:nvCxnSpPr>
        <p:spPr>
          <a:xfrm>
            <a:off x="6732240" y="1976646"/>
            <a:ext cx="2933" cy="61821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92080" y="4509120"/>
            <a:ext cx="2448272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E</a:t>
            </a:r>
            <a:r>
              <a:rPr lang="en-GB" sz="3200" dirty="0" smtClean="0">
                <a:latin typeface="Comic Sans MS" panose="030F0702030302020204" pitchFamily="66" charset="0"/>
              </a:rPr>
              <a:t>   = P  x  t</a:t>
            </a:r>
          </a:p>
        </p:txBody>
      </p:sp>
      <p:cxnSp>
        <p:nvCxnSpPr>
          <p:cNvPr id="12" name="Straight Arrow Connector 11"/>
          <p:cNvCxnSpPr>
            <a:stCxn id="4" idx="2"/>
            <a:endCxn id="11" idx="0"/>
          </p:cNvCxnSpPr>
          <p:nvPr/>
        </p:nvCxnSpPr>
        <p:spPr>
          <a:xfrm flipH="1">
            <a:off x="6516216" y="3657511"/>
            <a:ext cx="252028" cy="85160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661" y="5301208"/>
            <a:ext cx="1726678" cy="149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39552" y="4509120"/>
            <a:ext cx="3312368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E</a:t>
            </a:r>
            <a:r>
              <a:rPr lang="en-GB" sz="3200" dirty="0" smtClean="0">
                <a:latin typeface="Comic Sans MS" panose="030F0702030302020204" pitchFamily="66" charset="0"/>
              </a:rPr>
              <a:t>   = I x V  x  t</a:t>
            </a:r>
          </a:p>
        </p:txBody>
      </p:sp>
      <p:cxnSp>
        <p:nvCxnSpPr>
          <p:cNvPr id="19" name="Straight Arrow Connector 18"/>
          <p:cNvCxnSpPr>
            <a:stCxn id="11" idx="1"/>
          </p:cNvCxnSpPr>
          <p:nvPr/>
        </p:nvCxnSpPr>
        <p:spPr>
          <a:xfrm flipH="1" flipV="1">
            <a:off x="3851920" y="4801507"/>
            <a:ext cx="1440160" cy="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8" idx="0"/>
          </p:cNvCxnSpPr>
          <p:nvPr/>
        </p:nvCxnSpPr>
        <p:spPr>
          <a:xfrm flipH="1" flipV="1">
            <a:off x="2051720" y="3303568"/>
            <a:ext cx="144016" cy="120555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Horizontal Scroll 16"/>
          <p:cNvSpPr/>
          <p:nvPr/>
        </p:nvSpPr>
        <p:spPr>
          <a:xfrm>
            <a:off x="5292080" y="116632"/>
            <a:ext cx="3096344" cy="8640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Supplement 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5589240"/>
            <a:ext cx="221399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Joules per second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755576" y="5093895"/>
            <a:ext cx="0" cy="49534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32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19572" y="548680"/>
            <a:ext cx="7704856" cy="5760640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684261"/>
              </p:ext>
            </p:extLst>
          </p:nvPr>
        </p:nvGraphicFramePr>
        <p:xfrm>
          <a:off x="1043608" y="1484784"/>
          <a:ext cx="7128792" cy="4392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00400"/>
              </a:tblGrid>
              <a:tr h="439248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Core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</a:t>
                      </a:r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State that the </a:t>
                      </a:r>
                      <a:r>
                        <a:rPr lang="en-GB" sz="1200" dirty="0" err="1" smtClean="0">
                          <a:latin typeface="Comic Sans MS" panose="030F0702030302020204" pitchFamily="66" charset="0"/>
                        </a:rPr>
                        <a:t>e.m.f</a:t>
                      </a:r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. of an electrical source of energy is measured in volts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State that the potential difference (</a:t>
                      </a:r>
                      <a:r>
                        <a:rPr lang="en-GB" sz="1200" dirty="0" err="1" smtClean="0">
                          <a:latin typeface="Comic Sans MS" panose="030F0702030302020204" pitchFamily="66" charset="0"/>
                        </a:rPr>
                        <a:t>p.d</a:t>
                      </a:r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.) across a circuit component is measured in volts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 Use and describe the use of a voltmeter, both analogue and digital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State that resistance = </a:t>
                      </a:r>
                      <a:r>
                        <a:rPr lang="en-GB" sz="1200" dirty="0" err="1" smtClean="0">
                          <a:latin typeface="Comic Sans MS" panose="030F0702030302020204" pitchFamily="66" charset="0"/>
                        </a:rPr>
                        <a:t>p.d</a:t>
                      </a:r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. / current and understand qualitatively how changes in </a:t>
                      </a:r>
                      <a:r>
                        <a:rPr lang="en-GB" sz="1200" dirty="0" err="1" smtClean="0">
                          <a:latin typeface="Comic Sans MS" panose="030F0702030302020204" pitchFamily="66" charset="0"/>
                        </a:rPr>
                        <a:t>p.d</a:t>
                      </a:r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. or resistance affect current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• Recall and use the equation R = V / I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• Describe an experiment to determine resistance using a voltmeter and an ammeter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Relate (without calculation) the resistance of a wire to its length and to its diameter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Understand that electric circuits transfer energy from the battery or power source to the circuit components then into the surroundings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200" dirty="0" smtClean="0"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4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Supplement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Show understanding that </a:t>
                      </a:r>
                      <a:r>
                        <a:rPr lang="en-GB" sz="1300" b="0" dirty="0" err="1" smtClean="0">
                          <a:latin typeface="Comic Sans MS" panose="030F0702030302020204" pitchFamily="66" charset="0"/>
                        </a:rPr>
                        <a:t>e.m.f</a:t>
                      </a: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. is defined in terms of energy supplied by a source in driving charge round a complete circuit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Recall that 1 V is equivalent to 1 J / 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Sketch and explain the current-voltage characteristic of an </a:t>
                      </a:r>
                      <a:r>
                        <a:rPr lang="en-GB" sz="1300" b="0" dirty="0" err="1" smtClean="0">
                          <a:latin typeface="Comic Sans MS" panose="030F0702030302020204" pitchFamily="66" charset="0"/>
                        </a:rPr>
                        <a:t>ohmic</a:t>
                      </a: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 resistor and a filament lamp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• Recall and use quantitatively the proportionality between resistance and length, and the inverse proportionality between resistance and cross-sectional area of a wire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Recall and use the equations P = IV and E = </a:t>
                      </a:r>
                      <a:r>
                        <a:rPr lang="en-GB" sz="1300" b="0" dirty="0" err="1" smtClean="0">
                          <a:latin typeface="Comic Sans MS" panose="030F0702030302020204" pitchFamily="66" charset="0"/>
                        </a:rPr>
                        <a:t>IVt</a:t>
                      </a:r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4572000" y="548680"/>
            <a:ext cx="3852428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38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33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5733256"/>
            <a:ext cx="9144001" cy="1124744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PHYSICS – Electrical quantities (2)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3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7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15" y="260648"/>
            <a:ext cx="3168352" cy="3168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1484784"/>
            <a:ext cx="194421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 smtClean="0">
                <a:latin typeface="Comic Sans MS" panose="030F0702030302020204" pitchFamily="66" charset="0"/>
              </a:rPr>
              <a:t>emf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6016" y="188640"/>
            <a:ext cx="4304685" cy="151216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VOLTAGE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is the amount of </a:t>
            </a:r>
            <a:r>
              <a:rPr lang="en-GB" sz="2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energy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given to electrons as they travel around the circuit.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1981041"/>
            <a:ext cx="432048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Voltage is also known as </a:t>
            </a:r>
            <a:r>
              <a:rPr lang="en-GB" sz="2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POTENTIAL DIFERENCE </a:t>
            </a:r>
            <a:r>
              <a:rPr lang="en-GB" sz="2400" dirty="0" smtClean="0">
                <a:latin typeface="Comic Sans MS" panose="030F0702030302020204" pitchFamily="66" charset="0"/>
              </a:rPr>
              <a:t>(PD)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www.clker.com/cliparts/0/b/9/b/1194989707579933886battery_01.svg.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44711">
            <a:off x="1318456" y="2945716"/>
            <a:ext cx="21717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Up Arrow Callout 7"/>
          <p:cNvSpPr/>
          <p:nvPr/>
        </p:nvSpPr>
        <p:spPr>
          <a:xfrm>
            <a:off x="683566" y="5103908"/>
            <a:ext cx="3168353" cy="158417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battery cell gives electrons </a:t>
            </a:r>
            <a:r>
              <a:rPr lang="en-GB" b="1" u="sng" dirty="0" smtClean="0">
                <a:solidFill>
                  <a:srgbClr val="FF0000"/>
                </a:solidFill>
              </a:rPr>
              <a:t>potential energy</a:t>
            </a:r>
            <a:r>
              <a:rPr lang="en-GB" dirty="0" smtClean="0"/>
              <a:t>.  This energy is then passed on to the </a:t>
            </a:r>
            <a:r>
              <a:rPr lang="en-GB" b="1" u="sng" dirty="0" smtClean="0">
                <a:solidFill>
                  <a:srgbClr val="FF0000"/>
                </a:solidFill>
              </a:rPr>
              <a:t>components</a:t>
            </a:r>
            <a:r>
              <a:rPr lang="en-GB" dirty="0" smtClean="0"/>
              <a:t> in the cell</a:t>
            </a:r>
            <a:endParaRPr lang="en-GB" dirty="0"/>
          </a:p>
        </p:txBody>
      </p:sp>
      <p:sp>
        <p:nvSpPr>
          <p:cNvPr id="9" name="Left Arrow Callout 8"/>
          <p:cNvSpPr/>
          <p:nvPr/>
        </p:nvSpPr>
        <p:spPr>
          <a:xfrm>
            <a:off x="3869268" y="3475444"/>
            <a:ext cx="5023212" cy="179804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6181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cell produces its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highest potential difference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when not connected in a circuit.  This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maximum PD 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is known as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electromotive force (EMF) 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of the cell.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35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15" y="260648"/>
            <a:ext cx="3168352" cy="3168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1484784"/>
            <a:ext cx="194421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 smtClean="0">
                <a:latin typeface="Comic Sans MS" panose="030F0702030302020204" pitchFamily="66" charset="0"/>
              </a:rPr>
              <a:t>emf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6016" y="188640"/>
            <a:ext cx="4304685" cy="151216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VOLTAGE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is the amount of </a:t>
            </a:r>
            <a:r>
              <a:rPr lang="en-GB" sz="2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energy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given to electrons as they travel around the circuit.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1981041"/>
            <a:ext cx="432048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Voltage is also known as </a:t>
            </a:r>
            <a:r>
              <a:rPr lang="en-GB" sz="2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POTENTIAL DIFERENCE </a:t>
            </a:r>
            <a:r>
              <a:rPr lang="en-GB" sz="2400" dirty="0" smtClean="0">
                <a:latin typeface="Comic Sans MS" panose="030F0702030302020204" pitchFamily="66" charset="0"/>
              </a:rPr>
              <a:t>(PD)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www.clker.com/cliparts/0/b/9/b/1194989707579933886battery_01.svg.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44711">
            <a:off x="1318456" y="2945716"/>
            <a:ext cx="21717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Up Arrow Callout 7"/>
          <p:cNvSpPr/>
          <p:nvPr/>
        </p:nvSpPr>
        <p:spPr>
          <a:xfrm>
            <a:off x="683566" y="5103908"/>
            <a:ext cx="3168353" cy="158417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battery cell gives electrons </a:t>
            </a:r>
            <a:r>
              <a:rPr lang="en-GB" b="1" u="sng" dirty="0" smtClean="0">
                <a:solidFill>
                  <a:srgbClr val="FF0000"/>
                </a:solidFill>
              </a:rPr>
              <a:t>potential energy</a:t>
            </a:r>
            <a:r>
              <a:rPr lang="en-GB" dirty="0" smtClean="0"/>
              <a:t>.  This energy is then passed on to the </a:t>
            </a:r>
            <a:r>
              <a:rPr lang="en-GB" b="1" u="sng" dirty="0" smtClean="0">
                <a:solidFill>
                  <a:srgbClr val="FF0000"/>
                </a:solidFill>
              </a:rPr>
              <a:t>components</a:t>
            </a:r>
            <a:r>
              <a:rPr lang="en-GB" dirty="0" smtClean="0"/>
              <a:t> in the cell</a:t>
            </a:r>
            <a:endParaRPr lang="en-GB" dirty="0"/>
          </a:p>
        </p:txBody>
      </p:sp>
      <p:sp>
        <p:nvSpPr>
          <p:cNvPr id="9" name="Left Arrow Callout 8"/>
          <p:cNvSpPr/>
          <p:nvPr/>
        </p:nvSpPr>
        <p:spPr>
          <a:xfrm>
            <a:off x="3869268" y="3475444"/>
            <a:ext cx="5023212" cy="179804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6181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cell produces its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highest potential difference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when not connected in a circuit.  This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maximum PD 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is known as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electromotive force (EMF) 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of the cell.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4572000" y="5517232"/>
            <a:ext cx="4320480" cy="1224136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As soon as the cell is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connected</a:t>
            </a:r>
            <a:r>
              <a:rPr lang="en-GB" dirty="0" smtClean="0">
                <a:latin typeface="Comic Sans MS" panose="030F0702030302020204" pitchFamily="66" charset="0"/>
              </a:rPr>
              <a:t> in a circuit the potential difference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drops</a:t>
            </a:r>
            <a:r>
              <a:rPr lang="en-GB" dirty="0" smtClean="0">
                <a:latin typeface="Comic Sans MS" panose="030F0702030302020204" pitchFamily="66" charset="0"/>
              </a:rPr>
              <a:t> because of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energy wastage </a:t>
            </a:r>
            <a:r>
              <a:rPr lang="en-GB" dirty="0" smtClean="0">
                <a:latin typeface="Comic Sans MS" panose="030F0702030302020204" pitchFamily="66" charset="0"/>
              </a:rPr>
              <a:t>inside the cell.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91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16016" y="188640"/>
            <a:ext cx="4304685" cy="151216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VOLTAGE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is the amount of </a:t>
            </a:r>
            <a:r>
              <a:rPr lang="en-GB" sz="2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energy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given to electrons as they travel around the circuit.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1981041"/>
            <a:ext cx="432048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Voltage is also known as </a:t>
            </a:r>
            <a:r>
              <a:rPr lang="en-GB" sz="2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POTENTIAL DIFERENCE </a:t>
            </a:r>
            <a:r>
              <a:rPr lang="en-GB" sz="2400" dirty="0" smtClean="0">
                <a:latin typeface="Comic Sans MS" panose="030F0702030302020204" pitchFamily="66" charset="0"/>
              </a:rPr>
              <a:t>(PD)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www.clker.com/cliparts/0/b/9/b/1194989707579933886battery_01.svg.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44711">
            <a:off x="1318456" y="2945716"/>
            <a:ext cx="21717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Up Arrow Callout 7"/>
          <p:cNvSpPr/>
          <p:nvPr/>
        </p:nvSpPr>
        <p:spPr>
          <a:xfrm>
            <a:off x="683566" y="5103908"/>
            <a:ext cx="3168353" cy="158417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battery cell gives electrons </a:t>
            </a:r>
            <a:r>
              <a:rPr lang="en-GB" b="1" u="sng" dirty="0" smtClean="0">
                <a:solidFill>
                  <a:srgbClr val="FF0000"/>
                </a:solidFill>
              </a:rPr>
              <a:t>potential energy</a:t>
            </a:r>
            <a:r>
              <a:rPr lang="en-GB" dirty="0" smtClean="0"/>
              <a:t>.  This energy is then passed on to the </a:t>
            </a:r>
            <a:r>
              <a:rPr lang="en-GB" b="1" u="sng" dirty="0" smtClean="0">
                <a:solidFill>
                  <a:srgbClr val="FF0000"/>
                </a:solidFill>
              </a:rPr>
              <a:t>components</a:t>
            </a:r>
            <a:r>
              <a:rPr lang="en-GB" dirty="0" smtClean="0"/>
              <a:t> in the cell</a:t>
            </a:r>
            <a:endParaRPr lang="en-GB" dirty="0"/>
          </a:p>
        </p:txBody>
      </p:sp>
      <p:sp>
        <p:nvSpPr>
          <p:cNvPr id="9" name="Left Arrow Callout 8"/>
          <p:cNvSpPr/>
          <p:nvPr/>
        </p:nvSpPr>
        <p:spPr>
          <a:xfrm>
            <a:off x="3869268" y="3475444"/>
            <a:ext cx="5023212" cy="179804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6181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cell produces its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highest potential difference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when not connected in a circuit.  This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maximum PD 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is known as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electromotive force (EMF) 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of the cell.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4572000" y="5517232"/>
            <a:ext cx="4320480" cy="1224136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As soon as the cell is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connected</a:t>
            </a:r>
            <a:r>
              <a:rPr lang="en-GB" dirty="0" smtClean="0">
                <a:latin typeface="Comic Sans MS" panose="030F0702030302020204" pitchFamily="66" charset="0"/>
              </a:rPr>
              <a:t> in a circuit the potential difference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drops</a:t>
            </a:r>
            <a:r>
              <a:rPr lang="en-GB" dirty="0" smtClean="0">
                <a:latin typeface="Comic Sans MS" panose="030F0702030302020204" pitchFamily="66" charset="0"/>
              </a:rPr>
              <a:t> because of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energy wastage </a:t>
            </a:r>
            <a:r>
              <a:rPr lang="en-GB" dirty="0" smtClean="0">
                <a:latin typeface="Comic Sans MS" panose="030F0702030302020204" pitchFamily="66" charset="0"/>
              </a:rPr>
              <a:t>inside the cell.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54868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Just a reminder …………</a:t>
            </a: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75" y="1199253"/>
            <a:ext cx="885825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99135" y="1266999"/>
            <a:ext cx="14401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A single cell</a:t>
            </a:r>
            <a:endParaRPr lang="en-GB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75" y="1981720"/>
            <a:ext cx="123825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684226" y="1938277"/>
            <a:ext cx="288777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A battery, made up of several cells.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58975" y="2826593"/>
            <a:ext cx="432048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A </a:t>
            </a:r>
            <a:r>
              <a:rPr lang="en-GB" b="1" u="sng" dirty="0" smtClean="0">
                <a:solidFill>
                  <a:srgbClr val="FF0000"/>
                </a:solidFill>
              </a:rPr>
              <a:t>battery</a:t>
            </a:r>
            <a:r>
              <a:rPr lang="en-GB" dirty="0" smtClean="0"/>
              <a:t> is a series of </a:t>
            </a:r>
            <a:r>
              <a:rPr lang="en-GB" b="1" u="sng" dirty="0" smtClean="0">
                <a:solidFill>
                  <a:srgbClr val="FF0000"/>
                </a:solidFill>
              </a:rPr>
              <a:t>joined ce</a:t>
            </a:r>
            <a:r>
              <a:rPr lang="en-GB" dirty="0" smtClean="0"/>
              <a:t>lls, although it is </a:t>
            </a:r>
            <a:r>
              <a:rPr lang="en-GB" b="1" u="sng" dirty="0" smtClean="0">
                <a:solidFill>
                  <a:srgbClr val="FF0000"/>
                </a:solidFill>
              </a:rPr>
              <a:t>commonly used </a:t>
            </a:r>
            <a:r>
              <a:rPr lang="en-GB" dirty="0" smtClean="0"/>
              <a:t>for a single cell as well.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141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3562</Words>
  <Application>Microsoft Office PowerPoint</Application>
  <PresentationFormat>On-screen Show (4:3)</PresentationFormat>
  <Paragraphs>508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67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44</cp:revision>
  <dcterms:created xsi:type="dcterms:W3CDTF">2014-10-13T20:50:03Z</dcterms:created>
  <dcterms:modified xsi:type="dcterms:W3CDTF">2014-11-11T22:23:38Z</dcterms:modified>
</cp:coreProperties>
</file>