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72" r:id="rId8"/>
    <p:sldId id="262" r:id="rId9"/>
    <p:sldId id="268" r:id="rId10"/>
    <p:sldId id="269" r:id="rId11"/>
    <p:sldId id="270" r:id="rId12"/>
    <p:sldId id="271" r:id="rId13"/>
    <p:sldId id="26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73" r:id="rId34"/>
    <p:sldId id="263" r:id="rId35"/>
    <p:sldId id="26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4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3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6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0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7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8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50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7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2658-2FC9-439B-8E59-011FDFC8874A}" type="datetimeFigureOut">
              <a:rPr lang="en-GB" smtClean="0"/>
              <a:t>29/07/2014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3E60-3D6F-4424-BE4E-04ACA9BDC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2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Forces 3. Centre of mass.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1693044" cy="1693044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923928" y="260648"/>
            <a:ext cx="3600400" cy="1944216"/>
          </a:xfrm>
          <a:prstGeom prst="wedgeEllipseCallout">
            <a:avLst>
              <a:gd name="adj1" fmla="val -106381"/>
              <a:gd name="adj2" fmla="val 10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 how do you find the centre of mass (centre of gravity) for an irregularly shaped object?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03748" y="3212976"/>
            <a:ext cx="4536504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gular Pentagon 10"/>
          <p:cNvSpPr/>
          <p:nvPr/>
        </p:nvSpPr>
        <p:spPr>
          <a:xfrm>
            <a:off x="3372067" y="3239903"/>
            <a:ext cx="2376264" cy="2232248"/>
          </a:xfrm>
          <a:prstGeom prst="pent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502083" y="3298128"/>
            <a:ext cx="72008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71600" y="3645024"/>
            <a:ext cx="216024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Allow the card to swing freely from the pin.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endCxn id="7" idx="3"/>
          </p:cNvCxnSpPr>
          <p:nvPr/>
        </p:nvCxnSpPr>
        <p:spPr>
          <a:xfrm flipV="1">
            <a:off x="3131840" y="3337152"/>
            <a:ext cx="1380788" cy="7695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1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1693044" cy="1693044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923928" y="260648"/>
            <a:ext cx="3600400" cy="1944216"/>
          </a:xfrm>
          <a:prstGeom prst="wedgeEllipseCallout">
            <a:avLst>
              <a:gd name="adj1" fmla="val -106381"/>
              <a:gd name="adj2" fmla="val 10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 how do you find the centre of mass (centre of gravity) for an irregularly shaped object?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03748" y="3212976"/>
            <a:ext cx="4536504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gular Pentagon 13"/>
          <p:cNvSpPr/>
          <p:nvPr/>
        </p:nvSpPr>
        <p:spPr>
          <a:xfrm>
            <a:off x="3372067" y="3239903"/>
            <a:ext cx="2376264" cy="2232248"/>
          </a:xfrm>
          <a:prstGeom prst="pent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502083" y="3298128"/>
            <a:ext cx="72008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71600" y="3645024"/>
            <a:ext cx="216024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Allow the card to swing freely from the pin.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endCxn id="7" idx="3"/>
          </p:cNvCxnSpPr>
          <p:nvPr/>
        </p:nvCxnSpPr>
        <p:spPr>
          <a:xfrm flipV="1">
            <a:off x="3131840" y="3337152"/>
            <a:ext cx="1380788" cy="7695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0547" y="4869160"/>
            <a:ext cx="216024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card turns until the centre of mass is vertically under the pin.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Connector 14"/>
          <p:cNvCxnSpPr>
            <a:stCxn id="7" idx="6"/>
            <a:endCxn id="14" idx="3"/>
          </p:cNvCxnSpPr>
          <p:nvPr/>
        </p:nvCxnSpPr>
        <p:spPr>
          <a:xfrm flipH="1">
            <a:off x="4560199" y="3320988"/>
            <a:ext cx="13892" cy="2151163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5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96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1693044" cy="1693044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923928" y="260648"/>
            <a:ext cx="3600400" cy="1944216"/>
          </a:xfrm>
          <a:prstGeom prst="wedgeEllipseCallout">
            <a:avLst>
              <a:gd name="adj1" fmla="val -106381"/>
              <a:gd name="adj2" fmla="val 10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 how do you find the centre of mass (centre of gravity) for an irregularly shaped object?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03748" y="3212976"/>
            <a:ext cx="4536504" cy="216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gular Pentagon 16"/>
          <p:cNvSpPr/>
          <p:nvPr/>
        </p:nvSpPr>
        <p:spPr>
          <a:xfrm>
            <a:off x="3372067" y="3239903"/>
            <a:ext cx="2376264" cy="2232248"/>
          </a:xfrm>
          <a:prstGeom prst="pent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502083" y="3298128"/>
            <a:ext cx="72008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71600" y="3645024"/>
            <a:ext cx="216024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Allow the card to swing freely from the pin.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>
            <a:endCxn id="7" idx="3"/>
          </p:cNvCxnSpPr>
          <p:nvPr/>
        </p:nvCxnSpPr>
        <p:spPr>
          <a:xfrm flipV="1">
            <a:off x="3131840" y="3337152"/>
            <a:ext cx="1380788" cy="7695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0547" y="4869160"/>
            <a:ext cx="216024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card turns until the centre of mass is vertically under the pin.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>
            <a:stCxn id="7" idx="4"/>
          </p:cNvCxnSpPr>
          <p:nvPr/>
        </p:nvCxnSpPr>
        <p:spPr>
          <a:xfrm>
            <a:off x="4538087" y="3343847"/>
            <a:ext cx="33913" cy="2533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57577" y="5655825"/>
            <a:ext cx="433028" cy="44289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7" idx="5"/>
          </p:cNvCxnSpPr>
          <p:nvPr/>
        </p:nvCxnSpPr>
        <p:spPr>
          <a:xfrm>
            <a:off x="4563546" y="3337152"/>
            <a:ext cx="34150" cy="146095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2160" y="4130496"/>
            <a:ext cx="2448272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Repeat using a plumb line, and wherever the lines cross, this is the centre of mass.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Connector 19"/>
          <p:cNvCxnSpPr>
            <a:stCxn id="17" idx="1"/>
          </p:cNvCxnSpPr>
          <p:nvPr/>
        </p:nvCxnSpPr>
        <p:spPr>
          <a:xfrm>
            <a:off x="3372070" y="4092544"/>
            <a:ext cx="1920010" cy="51801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2"/>
          </p:cNvCxnSpPr>
          <p:nvPr/>
        </p:nvCxnSpPr>
        <p:spPr>
          <a:xfrm flipV="1">
            <a:off x="3825895" y="3789040"/>
            <a:ext cx="1250161" cy="168310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2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05233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1.5.4 Centre of mass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Perform and describe an experiment to determine the position of the centre of mass of a plane lamina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Describe qualitatively the effect of the position of the centre of mass on the stability of simple objects 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1.5.5 Scalars and vectors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Understand that vectors have a magnitude and direction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Demonstrate an understanding of the difference between scalars and vectors and give common examples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Determine graphically the resultant of two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3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</a:t>
            </a: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Mass and Stability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1988840"/>
            <a:ext cx="36004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411760" y="1988840"/>
            <a:ext cx="57606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851920" y="1988840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285248" y="2000146"/>
            <a:ext cx="1014943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452320" y="1988840"/>
            <a:ext cx="144016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51520" y="2000146"/>
            <a:ext cx="1296144" cy="8527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716374" y="5373216"/>
            <a:ext cx="5735945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a force is applied, which box will be the most stable?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</a:t>
            </a: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Mass and Stability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1760" y="2000146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251520" y="2000146"/>
            <a:ext cx="1296144" cy="8527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5321" y="5229200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box here is in equilibrium. Forces are balanced, as are the turning effects.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9979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91880" y="30689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of mass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3" idx="1"/>
          </p:cNvCxnSpPr>
          <p:nvPr/>
        </p:nvCxnSpPr>
        <p:spPr>
          <a:xfrm flipH="1">
            <a:off x="2915816" y="3253626"/>
            <a:ext cx="576064" cy="1033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71800" y="3501008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21118" y="3640378"/>
            <a:ext cx="299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 acting downwards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>
            <a:off x="2845470" y="3825044"/>
            <a:ext cx="6756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V="1">
            <a:off x="2771800" y="4301480"/>
            <a:ext cx="0" cy="578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39642" y="4406307"/>
            <a:ext cx="319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Upward force from ground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878095" y="4583558"/>
            <a:ext cx="6756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38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</a:t>
            </a: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Mass and Stability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1760" y="2000146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3419872" y="1897728"/>
            <a:ext cx="576064" cy="4263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367229" y="5231882"/>
            <a:ext cx="573594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a small force is applied, the tilt is small and the upward and downward forces will act to return the box to its original position.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9979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71800" y="3501008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V="1">
            <a:off x="2771800" y="4301480"/>
            <a:ext cx="0" cy="578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09630">
            <a:off x="3875162" y="1956270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163194" y="331466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35202" y="3458678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55976" y="4294987"/>
            <a:ext cx="0" cy="578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55976" y="2852936"/>
            <a:ext cx="0" cy="144205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3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4169" y="-15204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</a:t>
            </a: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Mass and Stability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1760" y="2000146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3419872" y="1897728"/>
            <a:ext cx="576064" cy="4263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704027" y="5231882"/>
            <a:ext cx="573594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With a larger force applied there is more tilt, the box goes beyond the centre of gravity, so will fall over.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9979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71800" y="3501008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V="1">
            <a:off x="2771800" y="4301480"/>
            <a:ext cx="0" cy="578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09630">
            <a:off x="3875162" y="1956270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4163194" y="331466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235202" y="3458678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355976" y="4294987"/>
            <a:ext cx="0" cy="578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355976" y="2852936"/>
            <a:ext cx="0" cy="144205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1383003">
            <a:off x="5905927" y="1956269"/>
            <a:ext cx="72008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193959" y="329158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012160" y="4257736"/>
            <a:ext cx="0" cy="578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65967" y="3458678"/>
            <a:ext cx="0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>
            <a:off x="5508103" y="1918887"/>
            <a:ext cx="829871" cy="55763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</a:t>
            </a: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Mass and Stability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51920" y="3140968"/>
            <a:ext cx="144016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704027" y="5231882"/>
            <a:ext cx="573594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the box has a wider base and a lower centre of gravity then it will be harder to tip over.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99992" y="393305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4066940"/>
            <a:ext cx="0" cy="51272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flipV="1">
            <a:off x="4572000" y="4579667"/>
            <a:ext cx="0" cy="2894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6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</a:t>
            </a:r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Mass and Stability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5031853" cy="286754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 descr="http://www.clipartbest.com/cliparts/biy/EM4/biyEM4yAT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97279"/>
            <a:ext cx="22479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1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7832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1.5.4 Centre of mass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Perform and describe an experiment to determine the position of the centre of mass of a plane lamina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qualitatively the effect of the position of the centre of mass on the stability of simple objects 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1.5.5 Scalars and vectors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Understand that vectors have a magnitude and direction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Demonstrate an understanding of the difference between scalars and vectors and give common examples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Determine graphically the resultant of two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15063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1.5.4 Centre of mass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Perform and describe an experiment to determine the position of the centre of mass of a plane lamina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qualitatively the effect of the position of the centre of mass on the stability of simple objects 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1.5.5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Scalars and vectors</a:t>
                      </a:r>
                    </a:p>
                    <a:p>
                      <a:endParaRPr lang="en-GB" sz="1400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Understand that vectors have a magnitude and direction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• Demonstrate an understanding of the difference between scalars and vectors and give common examples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• Determine graphically the resultant of two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40" y="1700808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Forces, which have both direction and size, are known as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vectors.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40" y="1700808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Forces, which have both direction and size, are known as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vectors.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177" y="2721114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force can be calculated by adding the vectors together.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40" y="1700808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Forces, which have both direction and size, are known as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vectors.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177" y="2721114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force can be calculated by adding the vectors together.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411760" y="4149080"/>
            <a:ext cx="7134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3125212" y="4149080"/>
            <a:ext cx="1158756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3132020" y="4581128"/>
            <a:ext cx="1439979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419872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527973" y="48618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0N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2383697" y="5589240"/>
            <a:ext cx="7134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132020" y="5805264"/>
            <a:ext cx="2232068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951484" y="54359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90N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5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838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40" y="1700808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Forces, which have both direction and size, are known as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vectors.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177" y="2721114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force can be calculated by adding the vectors together.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215273" y="4141804"/>
            <a:ext cx="7134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 rot="10800000">
            <a:off x="3024825" y="4357828"/>
            <a:ext cx="1158756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4928725" y="4357828"/>
            <a:ext cx="1439979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419872" y="404571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46330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0N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215274" y="5589240"/>
            <a:ext cx="7134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4928726" y="5805264"/>
            <a:ext cx="435362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928726" y="540457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r>
              <a:rPr lang="en-GB" dirty="0" smtClean="0"/>
              <a:t>0N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7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678523" cy="28803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7241" y="1700808"/>
            <a:ext cx="431476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Quantities such as mass and volume, which have size but no direction, are known as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scalars.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451" y="3429000"/>
            <a:ext cx="431476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Scalars are simply added together.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A mass of 40kg added to a mass of 60kg will always give a mass of 100kg.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40" y="1700808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do we work out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when the forces are not acting along the same line?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ight Arrow 2"/>
          <p:cNvSpPr/>
          <p:nvPr/>
        </p:nvSpPr>
        <p:spPr>
          <a:xfrm rot="20657153">
            <a:off x="3734393" y="3361830"/>
            <a:ext cx="2232248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131534">
            <a:off x="3739389" y="4856365"/>
            <a:ext cx="2232248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691680" y="3789040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Scalars and Vectors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240" y="1700808"/>
            <a:ext cx="573594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do we work out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resultant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when the forces are not acting along the same line?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ight Arrow 2"/>
          <p:cNvSpPr/>
          <p:nvPr/>
        </p:nvSpPr>
        <p:spPr>
          <a:xfrm rot="20657153">
            <a:off x="3734393" y="3361830"/>
            <a:ext cx="2232248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131534">
            <a:off x="3739389" y="4856365"/>
            <a:ext cx="2232248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691680" y="3789040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1983" y="5949280"/>
            <a:ext cx="8650497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find the resultant in this situation we apply the </a:t>
            </a:r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parallelogram rule.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1693044" cy="1693044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3779912" y="188640"/>
            <a:ext cx="3888432" cy="1512168"/>
          </a:xfrm>
          <a:prstGeom prst="wedgeEllipseCallout">
            <a:avLst>
              <a:gd name="adj1" fmla="val -99549"/>
              <a:gd name="adj2" fmla="val -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What’s all this about a </a:t>
            </a:r>
            <a:r>
              <a:rPr lang="en-GB" b="1" u="sng" dirty="0" smtClean="0"/>
              <a:t>parallelogram rule?</a:t>
            </a:r>
            <a:r>
              <a:rPr lang="en-GB" dirty="0" smtClean="0"/>
              <a:t>  I might need to sit down for this bit!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338603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1983" y="5949280"/>
            <a:ext cx="865049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need to draw the force lines accurately, both in terms of direction, and size.  In this example, 1N = 1mm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81424" y="47158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54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1693044" cy="1693044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3779912" y="188640"/>
            <a:ext cx="3888432" cy="1512168"/>
          </a:xfrm>
          <a:prstGeom prst="wedgeEllipseCallout">
            <a:avLst>
              <a:gd name="adj1" fmla="val -99549"/>
              <a:gd name="adj2" fmla="val -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What’s all this about a </a:t>
            </a:r>
            <a:r>
              <a:rPr lang="en-GB" b="1" u="sng" dirty="0" smtClean="0"/>
              <a:t>parallelogram rule?</a:t>
            </a:r>
            <a:r>
              <a:rPr lang="en-GB" dirty="0" smtClean="0"/>
              <a:t>  I might need to sit down for this bit!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244" y="2996952"/>
            <a:ext cx="338603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1983" y="5949280"/>
            <a:ext cx="865049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need to draw the force lines accurately, both in terms of direction, and size.  In this example, 1N = 1mm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81424" y="47158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40N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835696" y="3181618"/>
            <a:ext cx="2808312" cy="85945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35696" y="4041068"/>
            <a:ext cx="3744416" cy="1188132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8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Mass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429000"/>
            <a:ext cx="5688632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2687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p Arrow 10"/>
          <p:cNvSpPr/>
          <p:nvPr/>
        </p:nvSpPr>
        <p:spPr>
          <a:xfrm>
            <a:off x="4155297" y="1475837"/>
            <a:ext cx="360040" cy="194421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31840" y="1700808"/>
            <a:ext cx="1023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Upward force on ruler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1693044" cy="1693044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3779912" y="188640"/>
            <a:ext cx="3888432" cy="1512168"/>
          </a:xfrm>
          <a:prstGeom prst="wedgeEllipseCallout">
            <a:avLst>
              <a:gd name="adj1" fmla="val -99549"/>
              <a:gd name="adj2" fmla="val -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What’s all this about a </a:t>
            </a:r>
            <a:r>
              <a:rPr lang="en-GB" b="1" u="sng" dirty="0" smtClean="0"/>
              <a:t>parallelogram rule?</a:t>
            </a:r>
            <a:r>
              <a:rPr lang="en-GB" dirty="0" smtClean="0"/>
              <a:t>  I might need to sit down for this bit!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1982" y="5733256"/>
            <a:ext cx="865049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Draw two lines to complete the parallelogram, and then connect the diagonal from X to Y.  The size and direction of the diagonal represents the resultant in both size and direction.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81424" y="47158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40N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835696" y="3181618"/>
            <a:ext cx="2808312" cy="85945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35696" y="4041068"/>
            <a:ext cx="3744416" cy="1188132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508104" y="4369750"/>
            <a:ext cx="2808312" cy="85945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96288" y="3181618"/>
            <a:ext cx="3744416" cy="1188132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11660" y="386627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44408" y="41850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cxnSp>
        <p:nvCxnSpPr>
          <p:cNvPr id="9" name="Straight Connector 8"/>
          <p:cNvCxnSpPr>
            <a:endCxn id="15" idx="1"/>
          </p:cNvCxnSpPr>
          <p:nvPr/>
        </p:nvCxnSpPr>
        <p:spPr>
          <a:xfrm>
            <a:off x="1835696" y="4041068"/>
            <a:ext cx="6408712" cy="32868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4008" y="381159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3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1693044" cy="1693044"/>
          </a:xfrm>
          <a:prstGeom prst="rect">
            <a:avLst/>
          </a:prstGeom>
        </p:spPr>
      </p:pic>
      <p:sp>
        <p:nvSpPr>
          <p:cNvPr id="2" name="Oval Callout 1"/>
          <p:cNvSpPr/>
          <p:nvPr/>
        </p:nvSpPr>
        <p:spPr>
          <a:xfrm>
            <a:off x="3779912" y="188640"/>
            <a:ext cx="3888432" cy="1512168"/>
          </a:xfrm>
          <a:prstGeom prst="wedgeEllipseCallout">
            <a:avLst>
              <a:gd name="adj1" fmla="val -99549"/>
              <a:gd name="adj2" fmla="val -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What’s all this about a </a:t>
            </a:r>
            <a:r>
              <a:rPr lang="en-GB" b="1" u="sng" dirty="0" smtClean="0"/>
              <a:t>parallelogram rule?</a:t>
            </a:r>
            <a:r>
              <a:rPr lang="en-GB" dirty="0" smtClean="0"/>
              <a:t>  I might need to sit down for this bit!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1982" y="5733256"/>
            <a:ext cx="865049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Draw two lines to complete the parallelogram, and then connect the diagonal from X to Y.  The size and direction of the diagonal represents the resultant in both size and direction.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81424" y="47158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40N</a:t>
            </a:r>
            <a:endParaRPr lang="en-GB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962309"/>
            <a:ext cx="338603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1835696" y="3181618"/>
            <a:ext cx="2808312" cy="85945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35696" y="4041068"/>
            <a:ext cx="3744416" cy="1188132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508104" y="4369750"/>
            <a:ext cx="2808312" cy="85945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96288" y="3181618"/>
            <a:ext cx="3744416" cy="1188132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11660" y="386627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44408" y="41850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</a:t>
            </a:r>
            <a:endParaRPr lang="en-GB" dirty="0"/>
          </a:p>
        </p:txBody>
      </p:sp>
      <p:cxnSp>
        <p:nvCxnSpPr>
          <p:cNvPr id="9" name="Straight Connector 8"/>
          <p:cNvCxnSpPr>
            <a:endCxn id="15" idx="1"/>
          </p:cNvCxnSpPr>
          <p:nvPr/>
        </p:nvCxnSpPr>
        <p:spPr>
          <a:xfrm>
            <a:off x="1835696" y="4041068"/>
            <a:ext cx="6408712" cy="32868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44008" y="381159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0N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3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15899" y="5589240"/>
            <a:ext cx="865049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When a helicopter tilts its main rotor, the force has vertical and horizontal components which move it forward and lift it at the same time.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620688"/>
            <a:ext cx="504056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Components at right angles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 descr="http://www.clipartbest.com/cliparts/9iz/EyB/9izEyB6iE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2"/>
            <a:ext cx="46672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3779912" y="1988840"/>
            <a:ext cx="0" cy="172819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339752" y="3717032"/>
            <a:ext cx="144016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39752" y="1988840"/>
            <a:ext cx="0" cy="172819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39752" y="1988840"/>
            <a:ext cx="144016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339752" y="1988840"/>
            <a:ext cx="1440160" cy="1728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23928" y="1988840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Vertical component supports weight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1600" y="3356992"/>
            <a:ext cx="1368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Comic Sans MS" panose="030F0702030302020204" pitchFamily="66" charset="0"/>
              </a:rPr>
              <a:t>Horizontal component moves helicopter forward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0568" y="1484784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Resultant lift from main rotor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54092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1.5.4 Centre of mass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Perform and describe an experiment to determine the position of the centre of mass of a plane lamina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qualitatively the effect of the position of the centre of mass on the stability of simple objects 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1.5.5 Scalars and vectors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Understand that vectors have a magnitude and direction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Demonstrate an understanding of the difference between scalars and vectors and give common examples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Determine graphically the resultant of two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3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Forces 3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0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Mass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429000"/>
            <a:ext cx="5688632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2687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p Arrow 10"/>
          <p:cNvSpPr/>
          <p:nvPr/>
        </p:nvSpPr>
        <p:spPr>
          <a:xfrm>
            <a:off x="4155297" y="1475837"/>
            <a:ext cx="360040" cy="194421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31840" y="1700808"/>
            <a:ext cx="1023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Upward force on ruler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>
            <a:off x="1691680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1176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54366" y="3602218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842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208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2160" y="3588234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32240" y="3588234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0312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72842" y="2447945"/>
            <a:ext cx="719238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76056" y="217786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Suspension point (G)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14041" y="4128294"/>
            <a:ext cx="2898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Lots of tiny particles exerting gravitational forces on either side of point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Mass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429000"/>
            <a:ext cx="5688632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2687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p Arrow 10"/>
          <p:cNvSpPr/>
          <p:nvPr/>
        </p:nvSpPr>
        <p:spPr>
          <a:xfrm>
            <a:off x="4155297" y="1475837"/>
            <a:ext cx="360040" cy="194421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31840" y="1700808"/>
            <a:ext cx="1023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Upward force on ruler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>
            <a:off x="1691680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1176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54366" y="3602218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842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208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2160" y="3588234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32240" y="3588234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0312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72842" y="2447945"/>
            <a:ext cx="719238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76056" y="217786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Suspension point (G)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14041" y="4128294"/>
            <a:ext cx="2898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Lots of tiny particles exerting gravitational forces on either side of point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3800" y="5236290"/>
            <a:ext cx="2898119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When the gravitational forces on either side of G are equal, the ruler is balanced.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3600400" cy="6480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Centre of Mass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429000"/>
            <a:ext cx="5688632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1268760"/>
            <a:ext cx="0" cy="252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p Arrow 10"/>
          <p:cNvSpPr/>
          <p:nvPr/>
        </p:nvSpPr>
        <p:spPr>
          <a:xfrm>
            <a:off x="4155297" y="1475837"/>
            <a:ext cx="360040" cy="194421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31840" y="1700808"/>
            <a:ext cx="1023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Upward force on ruler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>
            <a:off x="1691680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1176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54366" y="3602218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842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2080" y="3616587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2160" y="3588234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32240" y="3588234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80312" y="3609020"/>
            <a:ext cx="0" cy="540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572842" y="2447945"/>
            <a:ext cx="719238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76056" y="217786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Suspension point (G)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14041" y="4128294"/>
            <a:ext cx="2898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anose="030F0702030302020204" pitchFamily="66" charset="0"/>
              </a:rPr>
              <a:t>Lots of tiny particles exerting gravitational forces on either side of point G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3800" y="5236290"/>
            <a:ext cx="2898119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When the gravitational forces on either side of G are equal, the ruler is balanced.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3180" y="5232351"/>
            <a:ext cx="2898119" cy="116955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forces now act together at G (a resultant force) = the </a:t>
            </a:r>
            <a:r>
              <a:rPr lang="en-GB" sz="1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weight</a:t>
            </a:r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 is the </a:t>
            </a:r>
            <a:r>
              <a:rPr lang="en-GB" sz="1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of mass</a:t>
            </a:r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or </a:t>
            </a:r>
            <a:r>
              <a:rPr lang="en-GB" sz="14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centre of gravity</a:t>
            </a:r>
            <a:r>
              <a:rPr lang="en-GB" sz="1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5224" y="5455675"/>
            <a:ext cx="1215236" cy="299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987409"/>
              </p:ext>
            </p:extLst>
          </p:nvPr>
        </p:nvGraphicFramePr>
        <p:xfrm>
          <a:off x="1043608" y="1484784"/>
          <a:ext cx="7128792" cy="439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1.5.4 Centre of mass </a:t>
                      </a:r>
                    </a:p>
                    <a:p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Core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Perform and describe an experiment to determine the position of the centre of mass of a plane lamina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qualitatively the effect of the position of the centre of mass on the stability of simple objects 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1.5.5 Scalars and vectors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Supplement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Understand that vectors have a magnitude and direction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Demonstrate an understanding of the difference between scalars and vectors and give common examples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Comic Sans MS" panose="030F0702030302020204" pitchFamily="66" charset="0"/>
                        </a:rPr>
                        <a:t>• Determine graphically the resultant of two vectors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3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1693044" cy="1693044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923928" y="260648"/>
            <a:ext cx="3600400" cy="1944216"/>
          </a:xfrm>
          <a:prstGeom prst="wedgeEllipseCallout">
            <a:avLst>
              <a:gd name="adj1" fmla="val -106381"/>
              <a:gd name="adj2" fmla="val 10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 how do you find the centre of mass (centre of gravity) for an irregularly shaped object?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1693044" cy="1693044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923928" y="260648"/>
            <a:ext cx="3600400" cy="1944216"/>
          </a:xfrm>
          <a:prstGeom prst="wedgeEllipseCallout">
            <a:avLst>
              <a:gd name="adj1" fmla="val -106381"/>
              <a:gd name="adj2" fmla="val 10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So how do you find the centre of mass (centre of gravity) for an irregularly shaped object?</a:t>
            </a:r>
            <a:endParaRPr lang="en-GB" dirty="0"/>
          </a:p>
        </p:txBody>
      </p:sp>
      <p:sp>
        <p:nvSpPr>
          <p:cNvPr id="5" name="Regular Pentagon 4"/>
          <p:cNvSpPr/>
          <p:nvPr/>
        </p:nvSpPr>
        <p:spPr>
          <a:xfrm rot="19992920">
            <a:off x="3383868" y="2887760"/>
            <a:ext cx="2376264" cy="2232248"/>
          </a:xfrm>
          <a:prstGeom prst="pentago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1351</Words>
  <Application>Microsoft Office PowerPoint</Application>
  <PresentationFormat>On-screen Show (4:3)</PresentationFormat>
  <Paragraphs>209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25</cp:revision>
  <dcterms:created xsi:type="dcterms:W3CDTF">2014-07-05T12:56:18Z</dcterms:created>
  <dcterms:modified xsi:type="dcterms:W3CDTF">2014-07-29T10:21:18Z</dcterms:modified>
</cp:coreProperties>
</file>